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diagrams/colors1.xml" ContentType="application/vnd.openxmlformats-officedocument.drawingml.diagramColors+xml"/>
  <Override PartName="/ppt/diagrams/colors2.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Lst>
  <p:sldSz cx="30275213" cy="21383625"/>
  <p:notesSz cx="6858000" cy="9144000"/>
  <p:defaultTextStyle>
    <a:defPPr>
      <a:defRPr lang="en-US"/>
    </a:defPPr>
    <a:lvl1pPr marL="0" algn="l" defTabSz="1378915" rtl="0" eaLnBrk="1" latinLnBrk="0" hangingPunct="1">
      <a:defRPr sz="2714" kern="1200">
        <a:solidFill>
          <a:schemeClr val="tx1"/>
        </a:solidFill>
        <a:latin typeface="+mn-lt"/>
        <a:ea typeface="+mn-ea"/>
        <a:cs typeface="+mn-cs"/>
      </a:defRPr>
    </a:lvl1pPr>
    <a:lvl2pPr marL="689458" algn="l" defTabSz="1378915" rtl="0" eaLnBrk="1" latinLnBrk="0" hangingPunct="1">
      <a:defRPr sz="2714" kern="1200">
        <a:solidFill>
          <a:schemeClr val="tx1"/>
        </a:solidFill>
        <a:latin typeface="+mn-lt"/>
        <a:ea typeface="+mn-ea"/>
        <a:cs typeface="+mn-cs"/>
      </a:defRPr>
    </a:lvl2pPr>
    <a:lvl3pPr marL="1378915" algn="l" defTabSz="1378915" rtl="0" eaLnBrk="1" latinLnBrk="0" hangingPunct="1">
      <a:defRPr sz="2714" kern="1200">
        <a:solidFill>
          <a:schemeClr val="tx1"/>
        </a:solidFill>
        <a:latin typeface="+mn-lt"/>
        <a:ea typeface="+mn-ea"/>
        <a:cs typeface="+mn-cs"/>
      </a:defRPr>
    </a:lvl3pPr>
    <a:lvl4pPr marL="2068373" algn="l" defTabSz="1378915" rtl="0" eaLnBrk="1" latinLnBrk="0" hangingPunct="1">
      <a:defRPr sz="2714" kern="1200">
        <a:solidFill>
          <a:schemeClr val="tx1"/>
        </a:solidFill>
        <a:latin typeface="+mn-lt"/>
        <a:ea typeface="+mn-ea"/>
        <a:cs typeface="+mn-cs"/>
      </a:defRPr>
    </a:lvl4pPr>
    <a:lvl5pPr marL="2757830" algn="l" defTabSz="1378915" rtl="0" eaLnBrk="1" latinLnBrk="0" hangingPunct="1">
      <a:defRPr sz="2714" kern="1200">
        <a:solidFill>
          <a:schemeClr val="tx1"/>
        </a:solidFill>
        <a:latin typeface="+mn-lt"/>
        <a:ea typeface="+mn-ea"/>
        <a:cs typeface="+mn-cs"/>
      </a:defRPr>
    </a:lvl5pPr>
    <a:lvl6pPr marL="3447288" algn="l" defTabSz="1378915" rtl="0" eaLnBrk="1" latinLnBrk="0" hangingPunct="1">
      <a:defRPr sz="2714" kern="1200">
        <a:solidFill>
          <a:schemeClr val="tx1"/>
        </a:solidFill>
        <a:latin typeface="+mn-lt"/>
        <a:ea typeface="+mn-ea"/>
        <a:cs typeface="+mn-cs"/>
      </a:defRPr>
    </a:lvl6pPr>
    <a:lvl7pPr marL="4136746" algn="l" defTabSz="1378915" rtl="0" eaLnBrk="1" latinLnBrk="0" hangingPunct="1">
      <a:defRPr sz="2714" kern="1200">
        <a:solidFill>
          <a:schemeClr val="tx1"/>
        </a:solidFill>
        <a:latin typeface="+mn-lt"/>
        <a:ea typeface="+mn-ea"/>
        <a:cs typeface="+mn-cs"/>
      </a:defRPr>
    </a:lvl7pPr>
    <a:lvl8pPr marL="4826203" algn="l" defTabSz="1378915" rtl="0" eaLnBrk="1" latinLnBrk="0" hangingPunct="1">
      <a:defRPr sz="2714" kern="1200">
        <a:solidFill>
          <a:schemeClr val="tx1"/>
        </a:solidFill>
        <a:latin typeface="+mn-lt"/>
        <a:ea typeface="+mn-ea"/>
        <a:cs typeface="+mn-cs"/>
      </a:defRPr>
    </a:lvl8pPr>
    <a:lvl9pPr marL="5515661" algn="l" defTabSz="1378915" rtl="0" eaLnBrk="1" latinLnBrk="0" hangingPunct="1">
      <a:defRPr sz="2714"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054"/>
    <a:srgbClr val="122D4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4" autoAdjust="0"/>
    <p:restoredTop sz="94660"/>
  </p:normalViewPr>
  <p:slideViewPr>
    <p:cSldViewPr snapToGrid="0">
      <p:cViewPr>
        <p:scale>
          <a:sx n="10" d="100"/>
          <a:sy n="10" d="100"/>
        </p:scale>
        <p:origin x="-2430" y="-972"/>
      </p:cViewPr>
      <p:guideLst>
        <p:guide orient="horz" pos="6735"/>
        <p:guide pos="9535"/>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534B97-B572-46AC-836F-0C188FB9593F}" type="doc">
      <dgm:prSet loTypeId="urn:microsoft.com/office/officeart/2005/8/layout/chevron1" loCatId="process" qsTypeId="urn:microsoft.com/office/officeart/2005/8/quickstyle/simple1" qsCatId="simple" csTypeId="urn:microsoft.com/office/officeart/2005/8/colors/accent1_2" csCatId="accent1" phldr="1"/>
      <dgm:spPr/>
    </dgm:pt>
    <dgm:pt modelId="{D1EF6E96-1ADC-4AED-8FEF-453EF91B143F}">
      <dgm:prSet phldrT="[Text]"/>
      <dgm:spPr>
        <a:solidFill>
          <a:srgbClr val="003054"/>
        </a:solidFill>
      </dgm:spPr>
      <dgm:t>
        <a:bodyPr/>
        <a:lstStyle/>
        <a:p>
          <a:r>
            <a:rPr lang="en-IN" dirty="0" smtClean="0"/>
            <a:t>Electrical Energy Generated</a:t>
          </a:r>
          <a:endParaRPr lang="en-IN" dirty="0"/>
        </a:p>
      </dgm:t>
    </dgm:pt>
    <dgm:pt modelId="{53D5A772-BFB8-4387-99D3-BBD510C7DF96}" type="parTrans" cxnId="{AAE2CE8C-6C9E-4A38-A7E3-08966598641C}">
      <dgm:prSet/>
      <dgm:spPr/>
      <dgm:t>
        <a:bodyPr/>
        <a:lstStyle/>
        <a:p>
          <a:endParaRPr lang="en-IN"/>
        </a:p>
      </dgm:t>
    </dgm:pt>
    <dgm:pt modelId="{7BBA55A9-376F-4BD4-A2E6-121AC2E9A41A}" type="sibTrans" cxnId="{AAE2CE8C-6C9E-4A38-A7E3-08966598641C}">
      <dgm:prSet/>
      <dgm:spPr/>
      <dgm:t>
        <a:bodyPr/>
        <a:lstStyle/>
        <a:p>
          <a:endParaRPr lang="en-IN"/>
        </a:p>
      </dgm:t>
    </dgm:pt>
    <dgm:pt modelId="{4B497C02-7B3D-4165-9DA6-CB331E2C3B42}">
      <dgm:prSet phldrT="[Text]"/>
      <dgm:spPr>
        <a:solidFill>
          <a:srgbClr val="003054"/>
        </a:solidFill>
      </dgm:spPr>
      <dgm:t>
        <a:bodyPr/>
        <a:lstStyle/>
        <a:p>
          <a:r>
            <a:rPr lang="en-IN" smtClean="0"/>
            <a:t>Battery Charged</a:t>
          </a:r>
          <a:endParaRPr lang="en-IN" dirty="0"/>
        </a:p>
      </dgm:t>
    </dgm:pt>
    <dgm:pt modelId="{17CE52BE-98BF-4AEE-846B-FDA8264FF925}" type="parTrans" cxnId="{A7E00994-8A5B-4E73-BC8C-FB832878B75A}">
      <dgm:prSet/>
      <dgm:spPr/>
      <dgm:t>
        <a:bodyPr/>
        <a:lstStyle/>
        <a:p>
          <a:endParaRPr lang="en-IN"/>
        </a:p>
      </dgm:t>
    </dgm:pt>
    <dgm:pt modelId="{A2491B6D-DDCE-44D7-A309-0BDEC16DDBDB}" type="sibTrans" cxnId="{A7E00994-8A5B-4E73-BC8C-FB832878B75A}">
      <dgm:prSet/>
      <dgm:spPr/>
      <dgm:t>
        <a:bodyPr/>
        <a:lstStyle/>
        <a:p>
          <a:endParaRPr lang="en-IN"/>
        </a:p>
      </dgm:t>
    </dgm:pt>
    <dgm:pt modelId="{1F4C2D9A-8E08-4BFF-800E-CCDF9A5001C3}">
      <dgm:prSet phldrT="[Text]"/>
      <dgm:spPr>
        <a:solidFill>
          <a:srgbClr val="003054"/>
        </a:solidFill>
      </dgm:spPr>
      <dgm:t>
        <a:bodyPr/>
        <a:lstStyle/>
        <a:p>
          <a:r>
            <a:rPr lang="en-IN" dirty="0" smtClean="0"/>
            <a:t>Autonomous Lighting System</a:t>
          </a:r>
          <a:endParaRPr lang="en-IN" dirty="0"/>
        </a:p>
      </dgm:t>
    </dgm:pt>
    <dgm:pt modelId="{FF988171-E354-41A8-B521-A136C82083A2}" type="parTrans" cxnId="{735B6F4D-F42F-47E1-9F21-B5875B80FAB5}">
      <dgm:prSet/>
      <dgm:spPr/>
      <dgm:t>
        <a:bodyPr/>
        <a:lstStyle/>
        <a:p>
          <a:endParaRPr lang="en-IN"/>
        </a:p>
      </dgm:t>
    </dgm:pt>
    <dgm:pt modelId="{739068FE-B438-4161-A511-844130720E2F}" type="sibTrans" cxnId="{735B6F4D-F42F-47E1-9F21-B5875B80FAB5}">
      <dgm:prSet/>
      <dgm:spPr/>
      <dgm:t>
        <a:bodyPr/>
        <a:lstStyle/>
        <a:p>
          <a:endParaRPr lang="en-IN"/>
        </a:p>
      </dgm:t>
    </dgm:pt>
    <dgm:pt modelId="{3AEACBB1-589A-4A8E-B218-0CFCF5D8A851}" type="pres">
      <dgm:prSet presAssocID="{A9534B97-B572-46AC-836F-0C188FB9593F}" presName="Name0" presStyleCnt="0">
        <dgm:presLayoutVars>
          <dgm:dir/>
          <dgm:animLvl val="lvl"/>
          <dgm:resizeHandles val="exact"/>
        </dgm:presLayoutVars>
      </dgm:prSet>
      <dgm:spPr/>
    </dgm:pt>
    <dgm:pt modelId="{A5D5C6C9-765B-47F0-870D-680EB444F9F2}" type="pres">
      <dgm:prSet presAssocID="{D1EF6E96-1ADC-4AED-8FEF-453EF91B143F}" presName="parTxOnly" presStyleLbl="node1" presStyleIdx="0" presStyleCnt="3">
        <dgm:presLayoutVars>
          <dgm:chMax val="0"/>
          <dgm:chPref val="0"/>
          <dgm:bulletEnabled val="1"/>
        </dgm:presLayoutVars>
      </dgm:prSet>
      <dgm:spPr/>
      <dgm:t>
        <a:bodyPr/>
        <a:lstStyle/>
        <a:p>
          <a:endParaRPr lang="en-IN"/>
        </a:p>
      </dgm:t>
    </dgm:pt>
    <dgm:pt modelId="{07E7390E-9D42-4B8F-B767-6D0D3F1C7133}" type="pres">
      <dgm:prSet presAssocID="{7BBA55A9-376F-4BD4-A2E6-121AC2E9A41A}" presName="parTxOnlySpace" presStyleCnt="0"/>
      <dgm:spPr/>
    </dgm:pt>
    <dgm:pt modelId="{EC80D68B-4DF2-4FA8-8824-8E1AEFC5D002}" type="pres">
      <dgm:prSet presAssocID="{4B497C02-7B3D-4165-9DA6-CB331E2C3B42}" presName="parTxOnly" presStyleLbl="node1" presStyleIdx="1" presStyleCnt="3">
        <dgm:presLayoutVars>
          <dgm:chMax val="0"/>
          <dgm:chPref val="0"/>
          <dgm:bulletEnabled val="1"/>
        </dgm:presLayoutVars>
      </dgm:prSet>
      <dgm:spPr/>
      <dgm:t>
        <a:bodyPr/>
        <a:lstStyle/>
        <a:p>
          <a:endParaRPr lang="en-IN"/>
        </a:p>
      </dgm:t>
    </dgm:pt>
    <dgm:pt modelId="{B8F75F19-8F49-4909-9513-3866B1829FBF}" type="pres">
      <dgm:prSet presAssocID="{A2491B6D-DDCE-44D7-A309-0BDEC16DDBDB}" presName="parTxOnlySpace" presStyleCnt="0"/>
      <dgm:spPr/>
    </dgm:pt>
    <dgm:pt modelId="{F35C1C67-A32E-4725-AF9A-2BAD0269426A}" type="pres">
      <dgm:prSet presAssocID="{1F4C2D9A-8E08-4BFF-800E-CCDF9A5001C3}" presName="parTxOnly" presStyleLbl="node1" presStyleIdx="2" presStyleCnt="3">
        <dgm:presLayoutVars>
          <dgm:chMax val="0"/>
          <dgm:chPref val="0"/>
          <dgm:bulletEnabled val="1"/>
        </dgm:presLayoutVars>
      </dgm:prSet>
      <dgm:spPr/>
      <dgm:t>
        <a:bodyPr/>
        <a:lstStyle/>
        <a:p>
          <a:endParaRPr lang="en-IN"/>
        </a:p>
      </dgm:t>
    </dgm:pt>
  </dgm:ptLst>
  <dgm:cxnLst>
    <dgm:cxn modelId="{78A86284-B838-40A7-B189-F5B1CA93C99E}" type="presOf" srcId="{A9534B97-B572-46AC-836F-0C188FB9593F}" destId="{3AEACBB1-589A-4A8E-B218-0CFCF5D8A851}" srcOrd="0" destOrd="0" presId="urn:microsoft.com/office/officeart/2005/8/layout/chevron1"/>
    <dgm:cxn modelId="{811B5D2F-D4F8-4A00-BED2-B6D8022232F8}" type="presOf" srcId="{D1EF6E96-1ADC-4AED-8FEF-453EF91B143F}" destId="{A5D5C6C9-765B-47F0-870D-680EB444F9F2}" srcOrd="0" destOrd="0" presId="urn:microsoft.com/office/officeart/2005/8/layout/chevron1"/>
    <dgm:cxn modelId="{A7E00994-8A5B-4E73-BC8C-FB832878B75A}" srcId="{A9534B97-B572-46AC-836F-0C188FB9593F}" destId="{4B497C02-7B3D-4165-9DA6-CB331E2C3B42}" srcOrd="1" destOrd="0" parTransId="{17CE52BE-98BF-4AEE-846B-FDA8264FF925}" sibTransId="{A2491B6D-DDCE-44D7-A309-0BDEC16DDBDB}"/>
    <dgm:cxn modelId="{735B6F4D-F42F-47E1-9F21-B5875B80FAB5}" srcId="{A9534B97-B572-46AC-836F-0C188FB9593F}" destId="{1F4C2D9A-8E08-4BFF-800E-CCDF9A5001C3}" srcOrd="2" destOrd="0" parTransId="{FF988171-E354-41A8-B521-A136C82083A2}" sibTransId="{739068FE-B438-4161-A511-844130720E2F}"/>
    <dgm:cxn modelId="{64302704-13D9-42A0-A24C-A338674132EF}" type="presOf" srcId="{4B497C02-7B3D-4165-9DA6-CB331E2C3B42}" destId="{EC80D68B-4DF2-4FA8-8824-8E1AEFC5D002}" srcOrd="0" destOrd="0" presId="urn:microsoft.com/office/officeart/2005/8/layout/chevron1"/>
    <dgm:cxn modelId="{C090357A-3B13-46DB-8C73-B5A9BEC134DC}" type="presOf" srcId="{1F4C2D9A-8E08-4BFF-800E-CCDF9A5001C3}" destId="{F35C1C67-A32E-4725-AF9A-2BAD0269426A}" srcOrd="0" destOrd="0" presId="urn:microsoft.com/office/officeart/2005/8/layout/chevron1"/>
    <dgm:cxn modelId="{AAE2CE8C-6C9E-4A38-A7E3-08966598641C}" srcId="{A9534B97-B572-46AC-836F-0C188FB9593F}" destId="{D1EF6E96-1ADC-4AED-8FEF-453EF91B143F}" srcOrd="0" destOrd="0" parTransId="{53D5A772-BFB8-4387-99D3-BBD510C7DF96}" sibTransId="{7BBA55A9-376F-4BD4-A2E6-121AC2E9A41A}"/>
    <dgm:cxn modelId="{50C84CF5-CA29-4D89-AFB5-BBD9A9225A1A}" type="presParOf" srcId="{3AEACBB1-589A-4A8E-B218-0CFCF5D8A851}" destId="{A5D5C6C9-765B-47F0-870D-680EB444F9F2}" srcOrd="0" destOrd="0" presId="urn:microsoft.com/office/officeart/2005/8/layout/chevron1"/>
    <dgm:cxn modelId="{D7C7B977-635E-49AD-B402-B9071431E72D}" type="presParOf" srcId="{3AEACBB1-589A-4A8E-B218-0CFCF5D8A851}" destId="{07E7390E-9D42-4B8F-B767-6D0D3F1C7133}" srcOrd="1" destOrd="0" presId="urn:microsoft.com/office/officeart/2005/8/layout/chevron1"/>
    <dgm:cxn modelId="{1D804AFE-0E9D-44D0-872C-A5DE946862F9}" type="presParOf" srcId="{3AEACBB1-589A-4A8E-B218-0CFCF5D8A851}" destId="{EC80D68B-4DF2-4FA8-8824-8E1AEFC5D002}" srcOrd="2" destOrd="0" presId="urn:microsoft.com/office/officeart/2005/8/layout/chevron1"/>
    <dgm:cxn modelId="{BC8C0878-F655-403D-8953-EBF82751D7F9}" type="presParOf" srcId="{3AEACBB1-589A-4A8E-B218-0CFCF5D8A851}" destId="{B8F75F19-8F49-4909-9513-3866B1829FBF}" srcOrd="3" destOrd="0" presId="urn:microsoft.com/office/officeart/2005/8/layout/chevron1"/>
    <dgm:cxn modelId="{91919C05-497E-4E22-B5BE-DD58BD535FFB}" type="presParOf" srcId="{3AEACBB1-589A-4A8E-B218-0CFCF5D8A851}" destId="{F35C1C67-A32E-4725-AF9A-2BAD0269426A}" srcOrd="4" destOrd="0" presId="urn:microsoft.com/office/officeart/2005/8/layout/chevron1"/>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534B97-B572-46AC-836F-0C188FB9593F}" type="doc">
      <dgm:prSet loTypeId="urn:microsoft.com/office/officeart/2005/8/layout/chevron1" loCatId="process" qsTypeId="urn:microsoft.com/office/officeart/2005/8/quickstyle/simple1" qsCatId="simple" csTypeId="urn:microsoft.com/office/officeart/2005/8/colors/accent1_2" csCatId="accent1" phldr="1"/>
      <dgm:spPr/>
    </dgm:pt>
    <dgm:pt modelId="{D1EF6E96-1ADC-4AED-8FEF-453EF91B143F}">
      <dgm:prSet phldrT="[Text]"/>
      <dgm:spPr>
        <a:solidFill>
          <a:srgbClr val="003054"/>
        </a:solidFill>
      </dgm:spPr>
      <dgm:t>
        <a:bodyPr/>
        <a:lstStyle/>
        <a:p>
          <a:r>
            <a:rPr lang="en-IN" dirty="0" smtClean="0"/>
            <a:t>Electrical Energy Generated</a:t>
          </a:r>
          <a:endParaRPr lang="en-IN" dirty="0"/>
        </a:p>
      </dgm:t>
    </dgm:pt>
    <dgm:pt modelId="{53D5A772-BFB8-4387-99D3-BBD510C7DF96}" type="parTrans" cxnId="{AAE2CE8C-6C9E-4A38-A7E3-08966598641C}">
      <dgm:prSet/>
      <dgm:spPr/>
      <dgm:t>
        <a:bodyPr/>
        <a:lstStyle/>
        <a:p>
          <a:endParaRPr lang="en-IN"/>
        </a:p>
      </dgm:t>
    </dgm:pt>
    <dgm:pt modelId="{7BBA55A9-376F-4BD4-A2E6-121AC2E9A41A}" type="sibTrans" cxnId="{AAE2CE8C-6C9E-4A38-A7E3-08966598641C}">
      <dgm:prSet/>
      <dgm:spPr/>
      <dgm:t>
        <a:bodyPr/>
        <a:lstStyle/>
        <a:p>
          <a:endParaRPr lang="en-IN"/>
        </a:p>
      </dgm:t>
    </dgm:pt>
    <dgm:pt modelId="{4B497C02-7B3D-4165-9DA6-CB331E2C3B42}">
      <dgm:prSet phldrT="[Text]"/>
      <dgm:spPr>
        <a:solidFill>
          <a:srgbClr val="003054"/>
        </a:solidFill>
      </dgm:spPr>
      <dgm:t>
        <a:bodyPr/>
        <a:lstStyle/>
        <a:p>
          <a:r>
            <a:rPr lang="en-IN" smtClean="0"/>
            <a:t>Battery Charged</a:t>
          </a:r>
          <a:endParaRPr lang="en-IN" dirty="0"/>
        </a:p>
      </dgm:t>
    </dgm:pt>
    <dgm:pt modelId="{17CE52BE-98BF-4AEE-846B-FDA8264FF925}" type="parTrans" cxnId="{A7E00994-8A5B-4E73-BC8C-FB832878B75A}">
      <dgm:prSet/>
      <dgm:spPr/>
      <dgm:t>
        <a:bodyPr/>
        <a:lstStyle/>
        <a:p>
          <a:endParaRPr lang="en-IN"/>
        </a:p>
      </dgm:t>
    </dgm:pt>
    <dgm:pt modelId="{A2491B6D-DDCE-44D7-A309-0BDEC16DDBDB}" type="sibTrans" cxnId="{A7E00994-8A5B-4E73-BC8C-FB832878B75A}">
      <dgm:prSet/>
      <dgm:spPr/>
      <dgm:t>
        <a:bodyPr/>
        <a:lstStyle/>
        <a:p>
          <a:endParaRPr lang="en-IN"/>
        </a:p>
      </dgm:t>
    </dgm:pt>
    <dgm:pt modelId="{1F4C2D9A-8E08-4BFF-800E-CCDF9A5001C3}">
      <dgm:prSet phldrT="[Text]"/>
      <dgm:spPr>
        <a:solidFill>
          <a:srgbClr val="003054"/>
        </a:solidFill>
      </dgm:spPr>
      <dgm:t>
        <a:bodyPr/>
        <a:lstStyle/>
        <a:p>
          <a:r>
            <a:rPr lang="en-IN" dirty="0" smtClean="0"/>
            <a:t>Autonomous Lighting System</a:t>
          </a:r>
          <a:endParaRPr lang="en-IN" dirty="0"/>
        </a:p>
      </dgm:t>
    </dgm:pt>
    <dgm:pt modelId="{FF988171-E354-41A8-B521-A136C82083A2}" type="parTrans" cxnId="{735B6F4D-F42F-47E1-9F21-B5875B80FAB5}">
      <dgm:prSet/>
      <dgm:spPr/>
      <dgm:t>
        <a:bodyPr/>
        <a:lstStyle/>
        <a:p>
          <a:endParaRPr lang="en-IN"/>
        </a:p>
      </dgm:t>
    </dgm:pt>
    <dgm:pt modelId="{739068FE-B438-4161-A511-844130720E2F}" type="sibTrans" cxnId="{735B6F4D-F42F-47E1-9F21-B5875B80FAB5}">
      <dgm:prSet/>
      <dgm:spPr/>
      <dgm:t>
        <a:bodyPr/>
        <a:lstStyle/>
        <a:p>
          <a:endParaRPr lang="en-IN"/>
        </a:p>
      </dgm:t>
    </dgm:pt>
    <dgm:pt modelId="{3AEACBB1-589A-4A8E-B218-0CFCF5D8A851}" type="pres">
      <dgm:prSet presAssocID="{A9534B97-B572-46AC-836F-0C188FB9593F}" presName="Name0" presStyleCnt="0">
        <dgm:presLayoutVars>
          <dgm:dir/>
          <dgm:animLvl val="lvl"/>
          <dgm:resizeHandles val="exact"/>
        </dgm:presLayoutVars>
      </dgm:prSet>
      <dgm:spPr/>
    </dgm:pt>
    <dgm:pt modelId="{A5D5C6C9-765B-47F0-870D-680EB444F9F2}" type="pres">
      <dgm:prSet presAssocID="{D1EF6E96-1ADC-4AED-8FEF-453EF91B143F}" presName="parTxOnly" presStyleLbl="node1" presStyleIdx="0" presStyleCnt="3">
        <dgm:presLayoutVars>
          <dgm:chMax val="0"/>
          <dgm:chPref val="0"/>
          <dgm:bulletEnabled val="1"/>
        </dgm:presLayoutVars>
      </dgm:prSet>
      <dgm:spPr/>
      <dgm:t>
        <a:bodyPr/>
        <a:lstStyle/>
        <a:p>
          <a:endParaRPr lang="en-IN"/>
        </a:p>
      </dgm:t>
    </dgm:pt>
    <dgm:pt modelId="{07E7390E-9D42-4B8F-B767-6D0D3F1C7133}" type="pres">
      <dgm:prSet presAssocID="{7BBA55A9-376F-4BD4-A2E6-121AC2E9A41A}" presName="parTxOnlySpace" presStyleCnt="0"/>
      <dgm:spPr/>
    </dgm:pt>
    <dgm:pt modelId="{EC80D68B-4DF2-4FA8-8824-8E1AEFC5D002}" type="pres">
      <dgm:prSet presAssocID="{4B497C02-7B3D-4165-9DA6-CB331E2C3B42}" presName="parTxOnly" presStyleLbl="node1" presStyleIdx="1" presStyleCnt="3">
        <dgm:presLayoutVars>
          <dgm:chMax val="0"/>
          <dgm:chPref val="0"/>
          <dgm:bulletEnabled val="1"/>
        </dgm:presLayoutVars>
      </dgm:prSet>
      <dgm:spPr/>
      <dgm:t>
        <a:bodyPr/>
        <a:lstStyle/>
        <a:p>
          <a:endParaRPr lang="en-IN"/>
        </a:p>
      </dgm:t>
    </dgm:pt>
    <dgm:pt modelId="{B8F75F19-8F49-4909-9513-3866B1829FBF}" type="pres">
      <dgm:prSet presAssocID="{A2491B6D-DDCE-44D7-A309-0BDEC16DDBDB}" presName="parTxOnlySpace" presStyleCnt="0"/>
      <dgm:spPr/>
    </dgm:pt>
    <dgm:pt modelId="{F35C1C67-A32E-4725-AF9A-2BAD0269426A}" type="pres">
      <dgm:prSet presAssocID="{1F4C2D9A-8E08-4BFF-800E-CCDF9A5001C3}" presName="parTxOnly" presStyleLbl="node1" presStyleIdx="2" presStyleCnt="3">
        <dgm:presLayoutVars>
          <dgm:chMax val="0"/>
          <dgm:chPref val="0"/>
          <dgm:bulletEnabled val="1"/>
        </dgm:presLayoutVars>
      </dgm:prSet>
      <dgm:spPr/>
      <dgm:t>
        <a:bodyPr/>
        <a:lstStyle/>
        <a:p>
          <a:endParaRPr lang="en-IN"/>
        </a:p>
      </dgm:t>
    </dgm:pt>
  </dgm:ptLst>
  <dgm:cxnLst>
    <dgm:cxn modelId="{A7E00994-8A5B-4E73-BC8C-FB832878B75A}" srcId="{A9534B97-B572-46AC-836F-0C188FB9593F}" destId="{4B497C02-7B3D-4165-9DA6-CB331E2C3B42}" srcOrd="1" destOrd="0" parTransId="{17CE52BE-98BF-4AEE-846B-FDA8264FF925}" sibTransId="{A2491B6D-DDCE-44D7-A309-0BDEC16DDBDB}"/>
    <dgm:cxn modelId="{BB4AF5FD-DA9E-48A1-95A8-AE835AC215DE}" type="presOf" srcId="{D1EF6E96-1ADC-4AED-8FEF-453EF91B143F}" destId="{A5D5C6C9-765B-47F0-870D-680EB444F9F2}" srcOrd="0" destOrd="0" presId="urn:microsoft.com/office/officeart/2005/8/layout/chevron1"/>
    <dgm:cxn modelId="{735B6F4D-F42F-47E1-9F21-B5875B80FAB5}" srcId="{A9534B97-B572-46AC-836F-0C188FB9593F}" destId="{1F4C2D9A-8E08-4BFF-800E-CCDF9A5001C3}" srcOrd="2" destOrd="0" parTransId="{FF988171-E354-41A8-B521-A136C82083A2}" sibTransId="{739068FE-B438-4161-A511-844130720E2F}"/>
    <dgm:cxn modelId="{B212ABD2-7C89-4546-B066-2D182E63F74B}" type="presOf" srcId="{1F4C2D9A-8E08-4BFF-800E-CCDF9A5001C3}" destId="{F35C1C67-A32E-4725-AF9A-2BAD0269426A}" srcOrd="0" destOrd="0" presId="urn:microsoft.com/office/officeart/2005/8/layout/chevron1"/>
    <dgm:cxn modelId="{9CF95A37-1066-40F7-AB46-0575DF17DD97}" type="presOf" srcId="{4B497C02-7B3D-4165-9DA6-CB331E2C3B42}" destId="{EC80D68B-4DF2-4FA8-8824-8E1AEFC5D002}" srcOrd="0" destOrd="0" presId="urn:microsoft.com/office/officeart/2005/8/layout/chevron1"/>
    <dgm:cxn modelId="{6840252D-9F31-4493-8782-D9C4F45721F3}" type="presOf" srcId="{A9534B97-B572-46AC-836F-0C188FB9593F}" destId="{3AEACBB1-589A-4A8E-B218-0CFCF5D8A851}" srcOrd="0" destOrd="0" presId="urn:microsoft.com/office/officeart/2005/8/layout/chevron1"/>
    <dgm:cxn modelId="{AAE2CE8C-6C9E-4A38-A7E3-08966598641C}" srcId="{A9534B97-B572-46AC-836F-0C188FB9593F}" destId="{D1EF6E96-1ADC-4AED-8FEF-453EF91B143F}" srcOrd="0" destOrd="0" parTransId="{53D5A772-BFB8-4387-99D3-BBD510C7DF96}" sibTransId="{7BBA55A9-376F-4BD4-A2E6-121AC2E9A41A}"/>
    <dgm:cxn modelId="{DE97C3AE-6B5B-4FAB-A44C-602ACF8AA850}" type="presParOf" srcId="{3AEACBB1-589A-4A8E-B218-0CFCF5D8A851}" destId="{A5D5C6C9-765B-47F0-870D-680EB444F9F2}" srcOrd="0" destOrd="0" presId="urn:microsoft.com/office/officeart/2005/8/layout/chevron1"/>
    <dgm:cxn modelId="{8411246A-043F-495C-A701-527AA1B46349}" type="presParOf" srcId="{3AEACBB1-589A-4A8E-B218-0CFCF5D8A851}" destId="{07E7390E-9D42-4B8F-B767-6D0D3F1C7133}" srcOrd="1" destOrd="0" presId="urn:microsoft.com/office/officeart/2005/8/layout/chevron1"/>
    <dgm:cxn modelId="{5393E593-518F-48FA-ABE0-DE23F8E6472E}" type="presParOf" srcId="{3AEACBB1-589A-4A8E-B218-0CFCF5D8A851}" destId="{EC80D68B-4DF2-4FA8-8824-8E1AEFC5D002}" srcOrd="2" destOrd="0" presId="urn:microsoft.com/office/officeart/2005/8/layout/chevron1"/>
    <dgm:cxn modelId="{695F69F0-D2C1-459F-A566-5B251A81F22F}" type="presParOf" srcId="{3AEACBB1-589A-4A8E-B218-0CFCF5D8A851}" destId="{B8F75F19-8F49-4909-9513-3866B1829FBF}" srcOrd="3" destOrd="0" presId="urn:microsoft.com/office/officeart/2005/8/layout/chevron1"/>
    <dgm:cxn modelId="{3E8FE098-010B-47FD-89C0-84586F9EA9C5}" type="presParOf" srcId="{3AEACBB1-589A-4A8E-B218-0CFCF5D8A851}" destId="{F35C1C67-A32E-4725-AF9A-2BAD0269426A}" srcOrd="4" destOrd="0" presId="urn:microsoft.com/office/officeart/2005/8/layout/chevron1"/>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5C6C9-765B-47F0-870D-680EB444F9F2}">
      <dsp:nvSpPr>
        <dsp:cNvPr id="0" name=""/>
        <dsp:cNvSpPr/>
      </dsp:nvSpPr>
      <dsp:spPr>
        <a:xfrm>
          <a:off x="8575" y="0"/>
          <a:ext cx="10447578" cy="1622479"/>
        </a:xfrm>
        <a:prstGeom prst="chevron">
          <a:avLst/>
        </a:prstGeom>
        <a:solidFill>
          <a:srgbClr val="0030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028" tIns="74676" rIns="74676" bIns="74676" numCol="1" spcCol="1270" anchor="ctr" anchorCtr="0">
          <a:noAutofit/>
        </a:bodyPr>
        <a:lstStyle/>
        <a:p>
          <a:pPr lvl="0" algn="ctr" defTabSz="2489200">
            <a:lnSpc>
              <a:spcPct val="90000"/>
            </a:lnSpc>
            <a:spcBef>
              <a:spcPct val="0"/>
            </a:spcBef>
            <a:spcAft>
              <a:spcPct val="35000"/>
            </a:spcAft>
          </a:pPr>
          <a:r>
            <a:rPr lang="en-IN" sz="5600" kern="1200" dirty="0" smtClean="0"/>
            <a:t>Electrical Energy Generated</a:t>
          </a:r>
          <a:endParaRPr lang="en-IN" sz="5600" kern="1200" dirty="0"/>
        </a:p>
      </dsp:txBody>
      <dsp:txXfrm>
        <a:off x="819815" y="0"/>
        <a:ext cx="8825099" cy="1622479"/>
      </dsp:txXfrm>
    </dsp:sp>
    <dsp:sp modelId="{EC80D68B-4DF2-4FA8-8824-8E1AEFC5D002}">
      <dsp:nvSpPr>
        <dsp:cNvPr id="0" name=""/>
        <dsp:cNvSpPr/>
      </dsp:nvSpPr>
      <dsp:spPr>
        <a:xfrm>
          <a:off x="9411396" y="0"/>
          <a:ext cx="10447578" cy="1622479"/>
        </a:xfrm>
        <a:prstGeom prst="chevron">
          <a:avLst/>
        </a:prstGeom>
        <a:solidFill>
          <a:srgbClr val="0030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028" tIns="74676" rIns="74676" bIns="74676" numCol="1" spcCol="1270" anchor="ctr" anchorCtr="0">
          <a:noAutofit/>
        </a:bodyPr>
        <a:lstStyle/>
        <a:p>
          <a:pPr lvl="0" algn="ctr" defTabSz="2489200">
            <a:lnSpc>
              <a:spcPct val="90000"/>
            </a:lnSpc>
            <a:spcBef>
              <a:spcPct val="0"/>
            </a:spcBef>
            <a:spcAft>
              <a:spcPct val="35000"/>
            </a:spcAft>
          </a:pPr>
          <a:r>
            <a:rPr lang="en-IN" sz="5600" kern="1200" smtClean="0"/>
            <a:t>Battery Charged</a:t>
          </a:r>
          <a:endParaRPr lang="en-IN" sz="5600" kern="1200" dirty="0"/>
        </a:p>
      </dsp:txBody>
      <dsp:txXfrm>
        <a:off x="10222636" y="0"/>
        <a:ext cx="8825099" cy="1622479"/>
      </dsp:txXfrm>
    </dsp:sp>
    <dsp:sp modelId="{F35C1C67-A32E-4725-AF9A-2BAD0269426A}">
      <dsp:nvSpPr>
        <dsp:cNvPr id="0" name=""/>
        <dsp:cNvSpPr/>
      </dsp:nvSpPr>
      <dsp:spPr>
        <a:xfrm>
          <a:off x="18814216" y="0"/>
          <a:ext cx="10447578" cy="1622479"/>
        </a:xfrm>
        <a:prstGeom prst="chevron">
          <a:avLst/>
        </a:prstGeom>
        <a:solidFill>
          <a:srgbClr val="0030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028" tIns="74676" rIns="74676" bIns="74676" numCol="1" spcCol="1270" anchor="ctr" anchorCtr="0">
          <a:noAutofit/>
        </a:bodyPr>
        <a:lstStyle/>
        <a:p>
          <a:pPr lvl="0" algn="ctr" defTabSz="2489200">
            <a:lnSpc>
              <a:spcPct val="90000"/>
            </a:lnSpc>
            <a:spcBef>
              <a:spcPct val="0"/>
            </a:spcBef>
            <a:spcAft>
              <a:spcPct val="35000"/>
            </a:spcAft>
          </a:pPr>
          <a:r>
            <a:rPr lang="en-IN" sz="5600" kern="1200" dirty="0" smtClean="0"/>
            <a:t>Autonomous Lighting System</a:t>
          </a:r>
          <a:endParaRPr lang="en-IN" sz="5600" kern="1200" dirty="0"/>
        </a:p>
      </dsp:txBody>
      <dsp:txXfrm>
        <a:off x="19625456" y="0"/>
        <a:ext cx="8825099" cy="16224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5C6C9-765B-47F0-870D-680EB444F9F2}">
      <dsp:nvSpPr>
        <dsp:cNvPr id="0" name=""/>
        <dsp:cNvSpPr/>
      </dsp:nvSpPr>
      <dsp:spPr>
        <a:xfrm>
          <a:off x="8575" y="0"/>
          <a:ext cx="10447578" cy="1622479"/>
        </a:xfrm>
        <a:prstGeom prst="chevron">
          <a:avLst/>
        </a:prstGeom>
        <a:solidFill>
          <a:srgbClr val="0030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028" tIns="74676" rIns="74676" bIns="74676" numCol="1" spcCol="1270" anchor="ctr" anchorCtr="0">
          <a:noAutofit/>
        </a:bodyPr>
        <a:lstStyle/>
        <a:p>
          <a:pPr lvl="0" algn="ctr" defTabSz="2489200">
            <a:lnSpc>
              <a:spcPct val="90000"/>
            </a:lnSpc>
            <a:spcBef>
              <a:spcPct val="0"/>
            </a:spcBef>
            <a:spcAft>
              <a:spcPct val="35000"/>
            </a:spcAft>
          </a:pPr>
          <a:r>
            <a:rPr lang="en-IN" sz="5600" kern="1200" dirty="0" smtClean="0"/>
            <a:t>Electrical Energy Generated</a:t>
          </a:r>
          <a:endParaRPr lang="en-IN" sz="5600" kern="1200" dirty="0"/>
        </a:p>
      </dsp:txBody>
      <dsp:txXfrm>
        <a:off x="819815" y="0"/>
        <a:ext cx="8825099" cy="1622479"/>
      </dsp:txXfrm>
    </dsp:sp>
    <dsp:sp modelId="{EC80D68B-4DF2-4FA8-8824-8E1AEFC5D002}">
      <dsp:nvSpPr>
        <dsp:cNvPr id="0" name=""/>
        <dsp:cNvSpPr/>
      </dsp:nvSpPr>
      <dsp:spPr>
        <a:xfrm>
          <a:off x="9411396" y="0"/>
          <a:ext cx="10447578" cy="1622479"/>
        </a:xfrm>
        <a:prstGeom prst="chevron">
          <a:avLst/>
        </a:prstGeom>
        <a:solidFill>
          <a:srgbClr val="0030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028" tIns="74676" rIns="74676" bIns="74676" numCol="1" spcCol="1270" anchor="ctr" anchorCtr="0">
          <a:noAutofit/>
        </a:bodyPr>
        <a:lstStyle/>
        <a:p>
          <a:pPr lvl="0" algn="ctr" defTabSz="2489200">
            <a:lnSpc>
              <a:spcPct val="90000"/>
            </a:lnSpc>
            <a:spcBef>
              <a:spcPct val="0"/>
            </a:spcBef>
            <a:spcAft>
              <a:spcPct val="35000"/>
            </a:spcAft>
          </a:pPr>
          <a:r>
            <a:rPr lang="en-IN" sz="5600" kern="1200" smtClean="0"/>
            <a:t>Battery Charged</a:t>
          </a:r>
          <a:endParaRPr lang="en-IN" sz="5600" kern="1200" dirty="0"/>
        </a:p>
      </dsp:txBody>
      <dsp:txXfrm>
        <a:off x="10222636" y="0"/>
        <a:ext cx="8825099" cy="1622479"/>
      </dsp:txXfrm>
    </dsp:sp>
    <dsp:sp modelId="{F35C1C67-A32E-4725-AF9A-2BAD0269426A}">
      <dsp:nvSpPr>
        <dsp:cNvPr id="0" name=""/>
        <dsp:cNvSpPr/>
      </dsp:nvSpPr>
      <dsp:spPr>
        <a:xfrm>
          <a:off x="18814216" y="0"/>
          <a:ext cx="10447578" cy="1622479"/>
        </a:xfrm>
        <a:prstGeom prst="chevron">
          <a:avLst/>
        </a:prstGeom>
        <a:solidFill>
          <a:srgbClr val="0030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028" tIns="74676" rIns="74676" bIns="74676" numCol="1" spcCol="1270" anchor="ctr" anchorCtr="0">
          <a:noAutofit/>
        </a:bodyPr>
        <a:lstStyle/>
        <a:p>
          <a:pPr lvl="0" algn="ctr" defTabSz="2489200">
            <a:lnSpc>
              <a:spcPct val="90000"/>
            </a:lnSpc>
            <a:spcBef>
              <a:spcPct val="0"/>
            </a:spcBef>
            <a:spcAft>
              <a:spcPct val="35000"/>
            </a:spcAft>
          </a:pPr>
          <a:r>
            <a:rPr lang="en-IN" sz="5600" kern="1200" dirty="0" smtClean="0"/>
            <a:t>Autonomous Lighting System</a:t>
          </a:r>
          <a:endParaRPr lang="en-IN" sz="5600" kern="1200" dirty="0"/>
        </a:p>
      </dsp:txBody>
      <dsp:txXfrm>
        <a:off x="19625456" y="0"/>
        <a:ext cx="8825099" cy="162247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3499590"/>
            <a:ext cx="25733931" cy="7444669"/>
          </a:xfrm>
        </p:spPr>
        <p:txBody>
          <a:bodyPr anchor="b"/>
          <a:lstStyle>
            <a:lvl1pPr algn="ctr">
              <a:defRPr sz="18709"/>
            </a:lvl1pPr>
          </a:lstStyle>
          <a:p>
            <a:r>
              <a:rPr lang="en-US" smtClean="0"/>
              <a:t>Click to edit Master title style</a:t>
            </a:r>
            <a:endParaRPr lang="en-US" dirty="0"/>
          </a:p>
        </p:txBody>
      </p:sp>
      <p:sp>
        <p:nvSpPr>
          <p:cNvPr id="3" name="Subtitle 2"/>
          <p:cNvSpPr>
            <a:spLocks noGrp="1"/>
          </p:cNvSpPr>
          <p:nvPr>
            <p:ph type="subTitle" idx="1"/>
          </p:nvPr>
        </p:nvSpPr>
        <p:spPr>
          <a:xfrm>
            <a:off x="3784402" y="11231355"/>
            <a:ext cx="22706410" cy="5162758"/>
          </a:xfrm>
        </p:spPr>
        <p:txBody>
          <a:bodyPr/>
          <a:lstStyle>
            <a:lvl1pPr marL="0" indent="0" algn="ctr">
              <a:buNone/>
              <a:defRPr sz="7483"/>
            </a:lvl1pPr>
            <a:lvl2pPr marL="1425595" indent="0" algn="ctr">
              <a:buNone/>
              <a:defRPr sz="6236"/>
            </a:lvl2pPr>
            <a:lvl3pPr marL="2851191" indent="0" algn="ctr">
              <a:buNone/>
              <a:defRPr sz="5613"/>
            </a:lvl3pPr>
            <a:lvl4pPr marL="4276786" indent="0" algn="ctr">
              <a:buNone/>
              <a:defRPr sz="4989"/>
            </a:lvl4pPr>
            <a:lvl5pPr marL="5702381" indent="0" algn="ctr">
              <a:buNone/>
              <a:defRPr sz="4989"/>
            </a:lvl5pPr>
            <a:lvl6pPr marL="7127977" indent="0" algn="ctr">
              <a:buNone/>
              <a:defRPr sz="4989"/>
            </a:lvl6pPr>
            <a:lvl7pPr marL="8553572" indent="0" algn="ctr">
              <a:buNone/>
              <a:defRPr sz="4989"/>
            </a:lvl7pPr>
            <a:lvl8pPr marL="9979167" indent="0" algn="ctr">
              <a:buNone/>
              <a:defRPr sz="4989"/>
            </a:lvl8pPr>
            <a:lvl9pPr marL="11404763" indent="0" algn="ctr">
              <a:buNone/>
              <a:defRPr sz="4989"/>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792F43A-FFFE-4CC4-AF21-C2762C6599B9}" type="datetimeFigureOut">
              <a:rPr lang="en-IN" smtClean="0"/>
              <a:pPr/>
              <a:t>26-10-2017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E533B03-D3BA-4C64-8FB3-A96110256BFC}" type="slidenum">
              <a:rPr lang="en-IN" smtClean="0"/>
              <a:pPr/>
              <a:t>‹#›</a:t>
            </a:fld>
            <a:endParaRPr lang="en-IN"/>
          </a:p>
        </p:txBody>
      </p:sp>
    </p:spTree>
    <p:extLst>
      <p:ext uri="{BB962C8B-B14F-4D97-AF65-F5344CB8AC3E}">
        <p14:creationId xmlns:p14="http://schemas.microsoft.com/office/powerpoint/2010/main" xmlns="" val="913248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792F43A-FFFE-4CC4-AF21-C2762C6599B9}" type="datetimeFigureOut">
              <a:rPr lang="en-IN" smtClean="0"/>
              <a:pPr/>
              <a:t>26-10-2017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E533B03-D3BA-4C64-8FB3-A96110256BFC}" type="slidenum">
              <a:rPr lang="en-IN" smtClean="0"/>
              <a:pPr/>
              <a:t>‹#›</a:t>
            </a:fld>
            <a:endParaRPr lang="en-IN"/>
          </a:p>
        </p:txBody>
      </p:sp>
    </p:spTree>
    <p:extLst>
      <p:ext uri="{BB962C8B-B14F-4D97-AF65-F5344CB8AC3E}">
        <p14:creationId xmlns:p14="http://schemas.microsoft.com/office/powerpoint/2010/main" xmlns="" val="342637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1138480"/>
            <a:ext cx="6528093" cy="1812163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081423" y="1138480"/>
            <a:ext cx="19205838" cy="181216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792F43A-FFFE-4CC4-AF21-C2762C6599B9}" type="datetimeFigureOut">
              <a:rPr lang="en-IN" smtClean="0"/>
              <a:pPr/>
              <a:t>26-10-2017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E533B03-D3BA-4C64-8FB3-A96110256BFC}" type="slidenum">
              <a:rPr lang="en-IN" smtClean="0"/>
              <a:pPr/>
              <a:t>‹#›</a:t>
            </a:fld>
            <a:endParaRPr lang="en-IN"/>
          </a:p>
        </p:txBody>
      </p:sp>
    </p:spTree>
    <p:extLst>
      <p:ext uri="{BB962C8B-B14F-4D97-AF65-F5344CB8AC3E}">
        <p14:creationId xmlns:p14="http://schemas.microsoft.com/office/powerpoint/2010/main" xmlns="" val="1856855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792F43A-FFFE-4CC4-AF21-C2762C6599B9}" type="datetimeFigureOut">
              <a:rPr lang="en-IN" smtClean="0"/>
              <a:pPr/>
              <a:t>26-10-2017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E533B03-D3BA-4C64-8FB3-A96110256BFC}" type="slidenum">
              <a:rPr lang="en-IN" smtClean="0"/>
              <a:pPr/>
              <a:t>‹#›</a:t>
            </a:fld>
            <a:endParaRPr lang="en-IN"/>
          </a:p>
        </p:txBody>
      </p:sp>
    </p:spTree>
    <p:extLst>
      <p:ext uri="{BB962C8B-B14F-4D97-AF65-F5344CB8AC3E}">
        <p14:creationId xmlns:p14="http://schemas.microsoft.com/office/powerpoint/2010/main" xmlns="" val="3042899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5654" y="5331063"/>
            <a:ext cx="26112371" cy="8894992"/>
          </a:xfrm>
        </p:spPr>
        <p:txBody>
          <a:bodyPr anchor="b"/>
          <a:lstStyle>
            <a:lvl1pPr>
              <a:defRPr sz="18709"/>
            </a:lvl1pPr>
          </a:lstStyle>
          <a:p>
            <a:r>
              <a:rPr lang="en-US" smtClean="0"/>
              <a:t>Click to edit Master title style</a:t>
            </a:r>
            <a:endParaRPr lang="en-US" dirty="0"/>
          </a:p>
        </p:txBody>
      </p:sp>
      <p:sp>
        <p:nvSpPr>
          <p:cNvPr id="3" name="Text Placeholder 2"/>
          <p:cNvSpPr>
            <a:spLocks noGrp="1"/>
          </p:cNvSpPr>
          <p:nvPr>
            <p:ph type="body" idx="1"/>
          </p:nvPr>
        </p:nvSpPr>
        <p:spPr>
          <a:xfrm>
            <a:off x="2065654" y="14310205"/>
            <a:ext cx="26112371" cy="4677666"/>
          </a:xfrm>
        </p:spPr>
        <p:txBody>
          <a:bodyPr/>
          <a:lstStyle>
            <a:lvl1pPr marL="0" indent="0">
              <a:buNone/>
              <a:defRPr sz="7483">
                <a:solidFill>
                  <a:schemeClr val="tx1"/>
                </a:solidFill>
              </a:defRPr>
            </a:lvl1pPr>
            <a:lvl2pPr marL="1425595" indent="0">
              <a:buNone/>
              <a:defRPr sz="6236">
                <a:solidFill>
                  <a:schemeClr val="tx1">
                    <a:tint val="75000"/>
                  </a:schemeClr>
                </a:solidFill>
              </a:defRPr>
            </a:lvl2pPr>
            <a:lvl3pPr marL="2851191" indent="0">
              <a:buNone/>
              <a:defRPr sz="5613">
                <a:solidFill>
                  <a:schemeClr val="tx1">
                    <a:tint val="75000"/>
                  </a:schemeClr>
                </a:solidFill>
              </a:defRPr>
            </a:lvl3pPr>
            <a:lvl4pPr marL="4276786" indent="0">
              <a:buNone/>
              <a:defRPr sz="4989">
                <a:solidFill>
                  <a:schemeClr val="tx1">
                    <a:tint val="75000"/>
                  </a:schemeClr>
                </a:solidFill>
              </a:defRPr>
            </a:lvl4pPr>
            <a:lvl5pPr marL="5702381" indent="0">
              <a:buNone/>
              <a:defRPr sz="4989">
                <a:solidFill>
                  <a:schemeClr val="tx1">
                    <a:tint val="75000"/>
                  </a:schemeClr>
                </a:solidFill>
              </a:defRPr>
            </a:lvl5pPr>
            <a:lvl6pPr marL="7127977" indent="0">
              <a:buNone/>
              <a:defRPr sz="4989">
                <a:solidFill>
                  <a:schemeClr val="tx1">
                    <a:tint val="75000"/>
                  </a:schemeClr>
                </a:solidFill>
              </a:defRPr>
            </a:lvl6pPr>
            <a:lvl7pPr marL="8553572" indent="0">
              <a:buNone/>
              <a:defRPr sz="4989">
                <a:solidFill>
                  <a:schemeClr val="tx1">
                    <a:tint val="75000"/>
                  </a:schemeClr>
                </a:solidFill>
              </a:defRPr>
            </a:lvl7pPr>
            <a:lvl8pPr marL="9979167" indent="0">
              <a:buNone/>
              <a:defRPr sz="4989">
                <a:solidFill>
                  <a:schemeClr val="tx1">
                    <a:tint val="75000"/>
                  </a:schemeClr>
                </a:solidFill>
              </a:defRPr>
            </a:lvl8pPr>
            <a:lvl9pPr marL="11404763" indent="0">
              <a:buNone/>
              <a:defRPr sz="49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92F43A-FFFE-4CC4-AF21-C2762C6599B9}" type="datetimeFigureOut">
              <a:rPr lang="en-IN" smtClean="0"/>
              <a:pPr/>
              <a:t>26-10-2017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E533B03-D3BA-4C64-8FB3-A96110256BFC}" type="slidenum">
              <a:rPr lang="en-IN" smtClean="0"/>
              <a:pPr/>
              <a:t>‹#›</a:t>
            </a:fld>
            <a:endParaRPr lang="en-IN"/>
          </a:p>
        </p:txBody>
      </p:sp>
    </p:spTree>
    <p:extLst>
      <p:ext uri="{BB962C8B-B14F-4D97-AF65-F5344CB8AC3E}">
        <p14:creationId xmlns:p14="http://schemas.microsoft.com/office/powerpoint/2010/main" xmlns="" val="2377820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081421" y="5692400"/>
            <a:ext cx="12866966" cy="13567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5326826" y="5692400"/>
            <a:ext cx="12866966" cy="13567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792F43A-FFFE-4CC4-AF21-C2762C6599B9}" type="datetimeFigureOut">
              <a:rPr lang="en-IN" smtClean="0"/>
              <a:pPr/>
              <a:t>26-10-2017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E533B03-D3BA-4C64-8FB3-A96110256BFC}" type="slidenum">
              <a:rPr lang="en-IN" smtClean="0"/>
              <a:pPr/>
              <a:t>‹#›</a:t>
            </a:fld>
            <a:endParaRPr lang="en-IN"/>
          </a:p>
        </p:txBody>
      </p:sp>
    </p:spTree>
    <p:extLst>
      <p:ext uri="{BB962C8B-B14F-4D97-AF65-F5344CB8AC3E}">
        <p14:creationId xmlns:p14="http://schemas.microsoft.com/office/powerpoint/2010/main" xmlns="" val="120751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5364" y="1138485"/>
            <a:ext cx="26112371" cy="413317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085368" y="5241960"/>
            <a:ext cx="12807832" cy="2569003"/>
          </a:xfrm>
        </p:spPr>
        <p:txBody>
          <a:bodyPr anchor="b"/>
          <a:lstStyle>
            <a:lvl1pPr marL="0" indent="0">
              <a:buNone/>
              <a:defRPr sz="7483" b="1"/>
            </a:lvl1pPr>
            <a:lvl2pPr marL="1425595" indent="0">
              <a:buNone/>
              <a:defRPr sz="6236" b="1"/>
            </a:lvl2pPr>
            <a:lvl3pPr marL="2851191" indent="0">
              <a:buNone/>
              <a:defRPr sz="5613" b="1"/>
            </a:lvl3pPr>
            <a:lvl4pPr marL="4276786" indent="0">
              <a:buNone/>
              <a:defRPr sz="4989" b="1"/>
            </a:lvl4pPr>
            <a:lvl5pPr marL="5702381" indent="0">
              <a:buNone/>
              <a:defRPr sz="4989" b="1"/>
            </a:lvl5pPr>
            <a:lvl6pPr marL="7127977" indent="0">
              <a:buNone/>
              <a:defRPr sz="4989" b="1"/>
            </a:lvl6pPr>
            <a:lvl7pPr marL="8553572" indent="0">
              <a:buNone/>
              <a:defRPr sz="4989" b="1"/>
            </a:lvl7pPr>
            <a:lvl8pPr marL="9979167" indent="0">
              <a:buNone/>
              <a:defRPr sz="4989" b="1"/>
            </a:lvl8pPr>
            <a:lvl9pPr marL="11404763" indent="0">
              <a:buNone/>
              <a:defRPr sz="4989" b="1"/>
            </a:lvl9pPr>
          </a:lstStyle>
          <a:p>
            <a:pPr lvl="0"/>
            <a:r>
              <a:rPr lang="en-US" smtClean="0"/>
              <a:t>Click to edit Master text styles</a:t>
            </a:r>
          </a:p>
        </p:txBody>
      </p:sp>
      <p:sp>
        <p:nvSpPr>
          <p:cNvPr id="4" name="Content Placeholder 3"/>
          <p:cNvSpPr>
            <a:spLocks noGrp="1"/>
          </p:cNvSpPr>
          <p:nvPr>
            <p:ph sz="half" idx="2"/>
          </p:nvPr>
        </p:nvSpPr>
        <p:spPr>
          <a:xfrm>
            <a:off x="2085368" y="7810963"/>
            <a:ext cx="12807832" cy="11488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15326828" y="5241960"/>
            <a:ext cx="12870909" cy="2569003"/>
          </a:xfrm>
        </p:spPr>
        <p:txBody>
          <a:bodyPr anchor="b"/>
          <a:lstStyle>
            <a:lvl1pPr marL="0" indent="0">
              <a:buNone/>
              <a:defRPr sz="7483" b="1"/>
            </a:lvl1pPr>
            <a:lvl2pPr marL="1425595" indent="0">
              <a:buNone/>
              <a:defRPr sz="6236" b="1"/>
            </a:lvl2pPr>
            <a:lvl3pPr marL="2851191" indent="0">
              <a:buNone/>
              <a:defRPr sz="5613" b="1"/>
            </a:lvl3pPr>
            <a:lvl4pPr marL="4276786" indent="0">
              <a:buNone/>
              <a:defRPr sz="4989" b="1"/>
            </a:lvl4pPr>
            <a:lvl5pPr marL="5702381" indent="0">
              <a:buNone/>
              <a:defRPr sz="4989" b="1"/>
            </a:lvl5pPr>
            <a:lvl6pPr marL="7127977" indent="0">
              <a:buNone/>
              <a:defRPr sz="4989" b="1"/>
            </a:lvl6pPr>
            <a:lvl7pPr marL="8553572" indent="0">
              <a:buNone/>
              <a:defRPr sz="4989" b="1"/>
            </a:lvl7pPr>
            <a:lvl8pPr marL="9979167" indent="0">
              <a:buNone/>
              <a:defRPr sz="4989" b="1"/>
            </a:lvl8pPr>
            <a:lvl9pPr marL="11404763" indent="0">
              <a:buNone/>
              <a:defRPr sz="4989" b="1"/>
            </a:lvl9pPr>
          </a:lstStyle>
          <a:p>
            <a:pPr lvl="0"/>
            <a:r>
              <a:rPr lang="en-US" smtClean="0"/>
              <a:t>Click to edit Master text styles</a:t>
            </a:r>
          </a:p>
        </p:txBody>
      </p:sp>
      <p:sp>
        <p:nvSpPr>
          <p:cNvPr id="6" name="Content Placeholder 5"/>
          <p:cNvSpPr>
            <a:spLocks noGrp="1"/>
          </p:cNvSpPr>
          <p:nvPr>
            <p:ph sz="quarter" idx="4"/>
          </p:nvPr>
        </p:nvSpPr>
        <p:spPr>
          <a:xfrm>
            <a:off x="15326828" y="7810963"/>
            <a:ext cx="12870909" cy="11488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792F43A-FFFE-4CC4-AF21-C2762C6599B9}" type="datetimeFigureOut">
              <a:rPr lang="en-IN" smtClean="0"/>
              <a:pPr/>
              <a:t>26-10-2017</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1E533B03-D3BA-4C64-8FB3-A96110256BFC}" type="slidenum">
              <a:rPr lang="en-IN" smtClean="0"/>
              <a:pPr/>
              <a:t>‹#›</a:t>
            </a:fld>
            <a:endParaRPr lang="en-IN"/>
          </a:p>
        </p:txBody>
      </p:sp>
    </p:spTree>
    <p:extLst>
      <p:ext uri="{BB962C8B-B14F-4D97-AF65-F5344CB8AC3E}">
        <p14:creationId xmlns:p14="http://schemas.microsoft.com/office/powerpoint/2010/main" xmlns="" val="4026199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792F43A-FFFE-4CC4-AF21-C2762C6599B9}" type="datetimeFigureOut">
              <a:rPr lang="en-IN" smtClean="0"/>
              <a:pPr/>
              <a:t>26-10-2017</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1E533B03-D3BA-4C64-8FB3-A96110256BFC}" type="slidenum">
              <a:rPr lang="en-IN" smtClean="0"/>
              <a:pPr/>
              <a:t>‹#›</a:t>
            </a:fld>
            <a:endParaRPr lang="en-IN"/>
          </a:p>
        </p:txBody>
      </p:sp>
    </p:spTree>
    <p:extLst>
      <p:ext uri="{BB962C8B-B14F-4D97-AF65-F5344CB8AC3E}">
        <p14:creationId xmlns:p14="http://schemas.microsoft.com/office/powerpoint/2010/main" xmlns="" val="1571858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92F43A-FFFE-4CC4-AF21-C2762C6599B9}" type="datetimeFigureOut">
              <a:rPr lang="en-IN" smtClean="0"/>
              <a:pPr/>
              <a:t>26-10-2017</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1E533B03-D3BA-4C64-8FB3-A96110256BFC}" type="slidenum">
              <a:rPr lang="en-IN" smtClean="0"/>
              <a:pPr/>
              <a:t>‹#›</a:t>
            </a:fld>
            <a:endParaRPr lang="en-IN"/>
          </a:p>
        </p:txBody>
      </p:sp>
    </p:spTree>
    <p:extLst>
      <p:ext uri="{BB962C8B-B14F-4D97-AF65-F5344CB8AC3E}">
        <p14:creationId xmlns:p14="http://schemas.microsoft.com/office/powerpoint/2010/main" xmlns="" val="2700760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1425575"/>
            <a:ext cx="9764544" cy="4989513"/>
          </a:xfrm>
        </p:spPr>
        <p:txBody>
          <a:bodyPr anchor="b"/>
          <a:lstStyle>
            <a:lvl1pPr>
              <a:defRPr sz="9978"/>
            </a:lvl1pPr>
          </a:lstStyle>
          <a:p>
            <a:r>
              <a:rPr lang="en-US" smtClean="0"/>
              <a:t>Click to edit Master title style</a:t>
            </a:r>
            <a:endParaRPr lang="en-US" dirty="0"/>
          </a:p>
        </p:txBody>
      </p:sp>
      <p:sp>
        <p:nvSpPr>
          <p:cNvPr id="3" name="Content Placeholder 2"/>
          <p:cNvSpPr>
            <a:spLocks noGrp="1"/>
          </p:cNvSpPr>
          <p:nvPr>
            <p:ph idx="1"/>
          </p:nvPr>
        </p:nvSpPr>
        <p:spPr>
          <a:xfrm>
            <a:off x="12870909" y="3078850"/>
            <a:ext cx="15326827" cy="15196234"/>
          </a:xfrm>
        </p:spPr>
        <p:txBody>
          <a:bodyPr/>
          <a:lstStyle>
            <a:lvl1pPr>
              <a:defRPr sz="9978"/>
            </a:lvl1pPr>
            <a:lvl2pPr>
              <a:defRPr sz="8731"/>
            </a:lvl2pPr>
            <a:lvl3pPr>
              <a:defRPr sz="7483"/>
            </a:lvl3pPr>
            <a:lvl4pPr>
              <a:defRPr sz="6236"/>
            </a:lvl4pPr>
            <a:lvl5pPr>
              <a:defRPr sz="6236"/>
            </a:lvl5pPr>
            <a:lvl6pPr>
              <a:defRPr sz="6236"/>
            </a:lvl6pPr>
            <a:lvl7pPr>
              <a:defRPr sz="6236"/>
            </a:lvl7pPr>
            <a:lvl8pPr>
              <a:defRPr sz="6236"/>
            </a:lvl8pPr>
            <a:lvl9pPr>
              <a:defRPr sz="62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085364" y="6415088"/>
            <a:ext cx="9764544" cy="11884743"/>
          </a:xfrm>
        </p:spPr>
        <p:txBody>
          <a:bodyPr/>
          <a:lstStyle>
            <a:lvl1pPr marL="0" indent="0">
              <a:buNone/>
              <a:defRPr sz="4989"/>
            </a:lvl1pPr>
            <a:lvl2pPr marL="1425595" indent="0">
              <a:buNone/>
              <a:defRPr sz="4365"/>
            </a:lvl2pPr>
            <a:lvl3pPr marL="2851191" indent="0">
              <a:buNone/>
              <a:defRPr sz="3742"/>
            </a:lvl3pPr>
            <a:lvl4pPr marL="4276786" indent="0">
              <a:buNone/>
              <a:defRPr sz="3118"/>
            </a:lvl4pPr>
            <a:lvl5pPr marL="5702381" indent="0">
              <a:buNone/>
              <a:defRPr sz="3118"/>
            </a:lvl5pPr>
            <a:lvl6pPr marL="7127977" indent="0">
              <a:buNone/>
              <a:defRPr sz="3118"/>
            </a:lvl6pPr>
            <a:lvl7pPr marL="8553572" indent="0">
              <a:buNone/>
              <a:defRPr sz="3118"/>
            </a:lvl7pPr>
            <a:lvl8pPr marL="9979167" indent="0">
              <a:buNone/>
              <a:defRPr sz="3118"/>
            </a:lvl8pPr>
            <a:lvl9pPr marL="11404763" indent="0">
              <a:buNone/>
              <a:defRPr sz="3118"/>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92F43A-FFFE-4CC4-AF21-C2762C6599B9}" type="datetimeFigureOut">
              <a:rPr lang="en-IN" smtClean="0"/>
              <a:pPr/>
              <a:t>26-10-2017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E533B03-D3BA-4C64-8FB3-A96110256BFC}" type="slidenum">
              <a:rPr lang="en-IN" smtClean="0"/>
              <a:pPr/>
              <a:t>‹#›</a:t>
            </a:fld>
            <a:endParaRPr lang="en-IN"/>
          </a:p>
        </p:txBody>
      </p:sp>
    </p:spTree>
    <p:extLst>
      <p:ext uri="{BB962C8B-B14F-4D97-AF65-F5344CB8AC3E}">
        <p14:creationId xmlns:p14="http://schemas.microsoft.com/office/powerpoint/2010/main" xmlns="" val="733445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1425575"/>
            <a:ext cx="9764544" cy="4989513"/>
          </a:xfrm>
        </p:spPr>
        <p:txBody>
          <a:bodyPr anchor="b"/>
          <a:lstStyle>
            <a:lvl1pPr>
              <a:defRPr sz="9978"/>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70909" y="3078850"/>
            <a:ext cx="15326827" cy="15196234"/>
          </a:xfrm>
        </p:spPr>
        <p:txBody>
          <a:bodyPr anchor="t"/>
          <a:lstStyle>
            <a:lvl1pPr marL="0" indent="0">
              <a:buNone/>
              <a:defRPr sz="9978"/>
            </a:lvl1pPr>
            <a:lvl2pPr marL="1425595" indent="0">
              <a:buNone/>
              <a:defRPr sz="8731"/>
            </a:lvl2pPr>
            <a:lvl3pPr marL="2851191" indent="0">
              <a:buNone/>
              <a:defRPr sz="7483"/>
            </a:lvl3pPr>
            <a:lvl4pPr marL="4276786" indent="0">
              <a:buNone/>
              <a:defRPr sz="6236"/>
            </a:lvl4pPr>
            <a:lvl5pPr marL="5702381" indent="0">
              <a:buNone/>
              <a:defRPr sz="6236"/>
            </a:lvl5pPr>
            <a:lvl6pPr marL="7127977" indent="0">
              <a:buNone/>
              <a:defRPr sz="6236"/>
            </a:lvl6pPr>
            <a:lvl7pPr marL="8553572" indent="0">
              <a:buNone/>
              <a:defRPr sz="6236"/>
            </a:lvl7pPr>
            <a:lvl8pPr marL="9979167" indent="0">
              <a:buNone/>
              <a:defRPr sz="6236"/>
            </a:lvl8pPr>
            <a:lvl9pPr marL="11404763" indent="0">
              <a:buNone/>
              <a:defRPr sz="6236"/>
            </a:lvl9pPr>
          </a:lstStyle>
          <a:p>
            <a:r>
              <a:rPr lang="en-US" smtClean="0"/>
              <a:t>Click icon to add picture</a:t>
            </a:r>
            <a:endParaRPr lang="en-US" dirty="0"/>
          </a:p>
        </p:txBody>
      </p:sp>
      <p:sp>
        <p:nvSpPr>
          <p:cNvPr id="4" name="Text Placeholder 3"/>
          <p:cNvSpPr>
            <a:spLocks noGrp="1"/>
          </p:cNvSpPr>
          <p:nvPr>
            <p:ph type="body" sz="half" idx="2"/>
          </p:nvPr>
        </p:nvSpPr>
        <p:spPr>
          <a:xfrm>
            <a:off x="2085364" y="6415088"/>
            <a:ext cx="9764544" cy="11884743"/>
          </a:xfrm>
        </p:spPr>
        <p:txBody>
          <a:bodyPr/>
          <a:lstStyle>
            <a:lvl1pPr marL="0" indent="0">
              <a:buNone/>
              <a:defRPr sz="4989"/>
            </a:lvl1pPr>
            <a:lvl2pPr marL="1425595" indent="0">
              <a:buNone/>
              <a:defRPr sz="4365"/>
            </a:lvl2pPr>
            <a:lvl3pPr marL="2851191" indent="0">
              <a:buNone/>
              <a:defRPr sz="3742"/>
            </a:lvl3pPr>
            <a:lvl4pPr marL="4276786" indent="0">
              <a:buNone/>
              <a:defRPr sz="3118"/>
            </a:lvl4pPr>
            <a:lvl5pPr marL="5702381" indent="0">
              <a:buNone/>
              <a:defRPr sz="3118"/>
            </a:lvl5pPr>
            <a:lvl6pPr marL="7127977" indent="0">
              <a:buNone/>
              <a:defRPr sz="3118"/>
            </a:lvl6pPr>
            <a:lvl7pPr marL="8553572" indent="0">
              <a:buNone/>
              <a:defRPr sz="3118"/>
            </a:lvl7pPr>
            <a:lvl8pPr marL="9979167" indent="0">
              <a:buNone/>
              <a:defRPr sz="3118"/>
            </a:lvl8pPr>
            <a:lvl9pPr marL="11404763" indent="0">
              <a:buNone/>
              <a:defRPr sz="3118"/>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92F43A-FFFE-4CC4-AF21-C2762C6599B9}" type="datetimeFigureOut">
              <a:rPr lang="en-IN" smtClean="0"/>
              <a:pPr/>
              <a:t>26-10-2017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E533B03-D3BA-4C64-8FB3-A96110256BFC}" type="slidenum">
              <a:rPr lang="en-IN" smtClean="0"/>
              <a:pPr/>
              <a:t>‹#›</a:t>
            </a:fld>
            <a:endParaRPr lang="en-IN"/>
          </a:p>
        </p:txBody>
      </p:sp>
    </p:spTree>
    <p:extLst>
      <p:ext uri="{BB962C8B-B14F-4D97-AF65-F5344CB8AC3E}">
        <p14:creationId xmlns:p14="http://schemas.microsoft.com/office/powerpoint/2010/main" xmlns="" val="1413448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1138485"/>
            <a:ext cx="26112371" cy="413317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081421" y="5692400"/>
            <a:ext cx="26112371" cy="13567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081421" y="19819457"/>
            <a:ext cx="6811923" cy="1138480"/>
          </a:xfrm>
          <a:prstGeom prst="rect">
            <a:avLst/>
          </a:prstGeom>
        </p:spPr>
        <p:txBody>
          <a:bodyPr vert="horz" lIns="91440" tIns="45720" rIns="91440" bIns="45720" rtlCol="0" anchor="ctr"/>
          <a:lstStyle>
            <a:lvl1pPr algn="l">
              <a:defRPr sz="3742">
                <a:solidFill>
                  <a:schemeClr val="tx1">
                    <a:tint val="75000"/>
                  </a:schemeClr>
                </a:solidFill>
              </a:defRPr>
            </a:lvl1pPr>
          </a:lstStyle>
          <a:p>
            <a:fld id="{E792F43A-FFFE-4CC4-AF21-C2762C6599B9}" type="datetimeFigureOut">
              <a:rPr lang="en-IN" smtClean="0"/>
              <a:pPr/>
              <a:t>26-10-2017</a:t>
            </a:fld>
            <a:endParaRPr lang="en-IN"/>
          </a:p>
        </p:txBody>
      </p:sp>
      <p:sp>
        <p:nvSpPr>
          <p:cNvPr id="5" name="Footer Placeholder 4"/>
          <p:cNvSpPr>
            <a:spLocks noGrp="1"/>
          </p:cNvSpPr>
          <p:nvPr>
            <p:ph type="ftr" sz="quarter" idx="3"/>
          </p:nvPr>
        </p:nvSpPr>
        <p:spPr>
          <a:xfrm>
            <a:off x="10028665" y="19819457"/>
            <a:ext cx="10217884" cy="1138480"/>
          </a:xfrm>
          <a:prstGeom prst="rect">
            <a:avLst/>
          </a:prstGeom>
        </p:spPr>
        <p:txBody>
          <a:bodyPr vert="horz" lIns="91440" tIns="45720" rIns="91440" bIns="45720" rtlCol="0" anchor="ctr"/>
          <a:lstStyle>
            <a:lvl1pPr algn="ctr">
              <a:defRPr sz="3742">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21381869" y="19819457"/>
            <a:ext cx="6811923" cy="1138480"/>
          </a:xfrm>
          <a:prstGeom prst="rect">
            <a:avLst/>
          </a:prstGeom>
        </p:spPr>
        <p:txBody>
          <a:bodyPr vert="horz" lIns="91440" tIns="45720" rIns="91440" bIns="45720" rtlCol="0" anchor="ctr"/>
          <a:lstStyle>
            <a:lvl1pPr algn="r">
              <a:defRPr sz="3742">
                <a:solidFill>
                  <a:schemeClr val="tx1">
                    <a:tint val="75000"/>
                  </a:schemeClr>
                </a:solidFill>
              </a:defRPr>
            </a:lvl1pPr>
          </a:lstStyle>
          <a:p>
            <a:fld id="{1E533B03-D3BA-4C64-8FB3-A96110256BFC}" type="slidenum">
              <a:rPr lang="en-IN" smtClean="0"/>
              <a:pPr/>
              <a:t>‹#›</a:t>
            </a:fld>
            <a:endParaRPr lang="en-IN"/>
          </a:p>
        </p:txBody>
      </p:sp>
    </p:spTree>
    <p:extLst>
      <p:ext uri="{BB962C8B-B14F-4D97-AF65-F5344CB8AC3E}">
        <p14:creationId xmlns:p14="http://schemas.microsoft.com/office/powerpoint/2010/main" xmlns="" val="18812314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2851191" rtl="0" eaLnBrk="1" latinLnBrk="0" hangingPunct="1">
        <a:lnSpc>
          <a:spcPct val="90000"/>
        </a:lnSpc>
        <a:spcBef>
          <a:spcPct val="0"/>
        </a:spcBef>
        <a:buNone/>
        <a:defRPr sz="13720" kern="1200">
          <a:solidFill>
            <a:schemeClr val="tx1"/>
          </a:solidFill>
          <a:latin typeface="+mj-lt"/>
          <a:ea typeface="+mj-ea"/>
          <a:cs typeface="+mj-cs"/>
        </a:defRPr>
      </a:lvl1pPr>
    </p:titleStyle>
    <p:bodyStyle>
      <a:lvl1pPr marL="712798" indent="-712798" algn="l" defTabSz="2851191" rtl="0" eaLnBrk="1" latinLnBrk="0" hangingPunct="1">
        <a:lnSpc>
          <a:spcPct val="90000"/>
        </a:lnSpc>
        <a:spcBef>
          <a:spcPts val="3118"/>
        </a:spcBef>
        <a:buFont typeface="Arial" panose="020B0604020202020204" pitchFamily="34" charset="0"/>
        <a:buChar char="•"/>
        <a:defRPr sz="8731" kern="1200">
          <a:solidFill>
            <a:schemeClr val="tx1"/>
          </a:solidFill>
          <a:latin typeface="+mn-lt"/>
          <a:ea typeface="+mn-ea"/>
          <a:cs typeface="+mn-cs"/>
        </a:defRPr>
      </a:lvl1pPr>
      <a:lvl2pPr marL="2138393" indent="-712798" algn="l" defTabSz="2851191" rtl="0" eaLnBrk="1" latinLnBrk="0" hangingPunct="1">
        <a:lnSpc>
          <a:spcPct val="90000"/>
        </a:lnSpc>
        <a:spcBef>
          <a:spcPts val="1559"/>
        </a:spcBef>
        <a:buFont typeface="Arial" panose="020B0604020202020204" pitchFamily="34" charset="0"/>
        <a:buChar char="•"/>
        <a:defRPr sz="7483" kern="1200">
          <a:solidFill>
            <a:schemeClr val="tx1"/>
          </a:solidFill>
          <a:latin typeface="+mn-lt"/>
          <a:ea typeface="+mn-ea"/>
          <a:cs typeface="+mn-cs"/>
        </a:defRPr>
      </a:lvl2pPr>
      <a:lvl3pPr marL="3563988" indent="-712798" algn="l" defTabSz="2851191" rtl="0" eaLnBrk="1" latinLnBrk="0" hangingPunct="1">
        <a:lnSpc>
          <a:spcPct val="90000"/>
        </a:lnSpc>
        <a:spcBef>
          <a:spcPts val="1559"/>
        </a:spcBef>
        <a:buFont typeface="Arial" panose="020B0604020202020204" pitchFamily="34" charset="0"/>
        <a:buChar char="•"/>
        <a:defRPr sz="6236" kern="1200">
          <a:solidFill>
            <a:schemeClr val="tx1"/>
          </a:solidFill>
          <a:latin typeface="+mn-lt"/>
          <a:ea typeface="+mn-ea"/>
          <a:cs typeface="+mn-cs"/>
        </a:defRPr>
      </a:lvl3pPr>
      <a:lvl4pPr marL="4989584"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4pPr>
      <a:lvl5pPr marL="6415179"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5pPr>
      <a:lvl6pPr marL="7840774"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6pPr>
      <a:lvl7pPr marL="9266370"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7pPr>
      <a:lvl8pPr marL="10691965"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8pPr>
      <a:lvl9pPr marL="12117560"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9pPr>
    </p:bodyStyle>
    <p:otherStyle>
      <a:defPPr>
        <a:defRPr lang="en-US"/>
      </a:defPPr>
      <a:lvl1pPr marL="0" algn="l" defTabSz="2851191" rtl="0" eaLnBrk="1" latinLnBrk="0" hangingPunct="1">
        <a:defRPr sz="5613" kern="1200">
          <a:solidFill>
            <a:schemeClr val="tx1"/>
          </a:solidFill>
          <a:latin typeface="+mn-lt"/>
          <a:ea typeface="+mn-ea"/>
          <a:cs typeface="+mn-cs"/>
        </a:defRPr>
      </a:lvl1pPr>
      <a:lvl2pPr marL="1425595" algn="l" defTabSz="2851191" rtl="0" eaLnBrk="1" latinLnBrk="0" hangingPunct="1">
        <a:defRPr sz="5613" kern="1200">
          <a:solidFill>
            <a:schemeClr val="tx1"/>
          </a:solidFill>
          <a:latin typeface="+mn-lt"/>
          <a:ea typeface="+mn-ea"/>
          <a:cs typeface="+mn-cs"/>
        </a:defRPr>
      </a:lvl2pPr>
      <a:lvl3pPr marL="2851191" algn="l" defTabSz="2851191" rtl="0" eaLnBrk="1" latinLnBrk="0" hangingPunct="1">
        <a:defRPr sz="5613" kern="1200">
          <a:solidFill>
            <a:schemeClr val="tx1"/>
          </a:solidFill>
          <a:latin typeface="+mn-lt"/>
          <a:ea typeface="+mn-ea"/>
          <a:cs typeface="+mn-cs"/>
        </a:defRPr>
      </a:lvl3pPr>
      <a:lvl4pPr marL="4276786" algn="l" defTabSz="2851191" rtl="0" eaLnBrk="1" latinLnBrk="0" hangingPunct="1">
        <a:defRPr sz="5613" kern="1200">
          <a:solidFill>
            <a:schemeClr val="tx1"/>
          </a:solidFill>
          <a:latin typeface="+mn-lt"/>
          <a:ea typeface="+mn-ea"/>
          <a:cs typeface="+mn-cs"/>
        </a:defRPr>
      </a:lvl4pPr>
      <a:lvl5pPr marL="5702381" algn="l" defTabSz="2851191" rtl="0" eaLnBrk="1" latinLnBrk="0" hangingPunct="1">
        <a:defRPr sz="5613" kern="1200">
          <a:solidFill>
            <a:schemeClr val="tx1"/>
          </a:solidFill>
          <a:latin typeface="+mn-lt"/>
          <a:ea typeface="+mn-ea"/>
          <a:cs typeface="+mn-cs"/>
        </a:defRPr>
      </a:lvl5pPr>
      <a:lvl6pPr marL="7127977" algn="l" defTabSz="2851191" rtl="0" eaLnBrk="1" latinLnBrk="0" hangingPunct="1">
        <a:defRPr sz="5613" kern="1200">
          <a:solidFill>
            <a:schemeClr val="tx1"/>
          </a:solidFill>
          <a:latin typeface="+mn-lt"/>
          <a:ea typeface="+mn-ea"/>
          <a:cs typeface="+mn-cs"/>
        </a:defRPr>
      </a:lvl6pPr>
      <a:lvl7pPr marL="8553572" algn="l" defTabSz="2851191" rtl="0" eaLnBrk="1" latinLnBrk="0" hangingPunct="1">
        <a:defRPr sz="5613" kern="1200">
          <a:solidFill>
            <a:schemeClr val="tx1"/>
          </a:solidFill>
          <a:latin typeface="+mn-lt"/>
          <a:ea typeface="+mn-ea"/>
          <a:cs typeface="+mn-cs"/>
        </a:defRPr>
      </a:lvl7pPr>
      <a:lvl8pPr marL="9979167" algn="l" defTabSz="2851191" rtl="0" eaLnBrk="1" latinLnBrk="0" hangingPunct="1">
        <a:defRPr sz="5613" kern="1200">
          <a:solidFill>
            <a:schemeClr val="tx1"/>
          </a:solidFill>
          <a:latin typeface="+mn-lt"/>
          <a:ea typeface="+mn-ea"/>
          <a:cs typeface="+mn-cs"/>
        </a:defRPr>
      </a:lvl8pPr>
      <a:lvl9pPr marL="11404763" algn="l" defTabSz="2851191" rtl="0" eaLnBrk="1" latinLnBrk="0" hangingPunct="1">
        <a:defRPr sz="56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diagramLayout" Target="../diagrams/layout1.xml"/><Relationship Id="rId1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image" Target="../media/image6.gif"/><Relationship Id="rId12" Type="http://schemas.openxmlformats.org/officeDocument/2006/relationships/diagramData" Target="../diagrams/data1.xml"/><Relationship Id="rId17" Type="http://schemas.openxmlformats.org/officeDocument/2006/relationships/image" Target="../media/image12.png"/><Relationship Id="rId2" Type="http://schemas.openxmlformats.org/officeDocument/2006/relationships/image" Target="../media/image1.png"/><Relationship Id="rId16"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diagramColors" Target="../diagrams/colors1.xml"/><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3.png"/><Relationship Id="rId2" Type="http://schemas.openxmlformats.org/officeDocument/2006/relationships/image" Target="../media/image1.png"/><Relationship Id="rId16" Type="http://schemas.microsoft.com/office/2007/relationships/diagramDrawing" Target="../diagrams/drawing2.xml"/><Relationship Id="rId1" Type="http://schemas.openxmlformats.org/officeDocument/2006/relationships/slideLayout" Target="../slideLayouts/slideLayout1.xml"/><Relationship Id="rId6" Type="http://schemas.openxmlformats.org/officeDocument/2006/relationships/image" Target="../media/image6.gif"/><Relationship Id="rId11" Type="http://schemas.openxmlformats.org/officeDocument/2006/relationships/diagramColors" Target="../diagrams/colors2.xml"/><Relationship Id="rId5" Type="http://schemas.openxmlformats.org/officeDocument/2006/relationships/image" Target="../media/image4.png"/><Relationship Id="rId15" Type="http://schemas.openxmlformats.org/officeDocument/2006/relationships/image" Target="../media/image16.png"/><Relationship Id="rId10" Type="http://schemas.openxmlformats.org/officeDocument/2006/relationships/diagramQuickStyle" Target="../diagrams/quickStyle2.xml"/><Relationship Id="rId4" Type="http://schemas.openxmlformats.org/officeDocument/2006/relationships/image" Target="../media/image3.png"/><Relationship Id="rId9" Type="http://schemas.openxmlformats.org/officeDocument/2006/relationships/diagramLayout" Target="../diagrams/layout2.xml"/><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521281" y="1970976"/>
            <a:ext cx="12760821" cy="457269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r>
              <a:rPr lang="en-IN" sz="3200" dirty="0" smtClean="0">
                <a:latin typeface="Berlin Sans FB" pitchFamily="34" charset="0"/>
              </a:rPr>
              <a:t>The demand for electricity has greatly increased. Many efforts have been made to use renewable energy as an efficient, eco-friendly, cheaper substitute to conventional fossil fuels. Wind is one of those forms of energy which, despite its great potential, remains insubstantially untapped. Motion of vehicular traffic on highways consequently produces wind which we have tried to efficiently utilise to produce electricity with a </a:t>
            </a:r>
            <a:r>
              <a:rPr lang="en-IN" sz="3200" dirty="0">
                <a:latin typeface="Berlin Sans FB" pitchFamily="34" charset="0"/>
              </a:rPr>
              <a:t>v</a:t>
            </a:r>
            <a:r>
              <a:rPr lang="en-IN" sz="3200" dirty="0" smtClean="0">
                <a:latin typeface="Berlin Sans FB" pitchFamily="34" charset="0"/>
              </a:rPr>
              <a:t>ertical axis wind turbine. The energy generated is stored in a battery and used to automatically light an LED streetlamp at night.</a:t>
            </a:r>
            <a:endParaRPr lang="en-US" sz="3200" dirty="0" smtClean="0">
              <a:latin typeface="Berlin Sans FB" panose="020E0602020502020306" pitchFamily="34" charset="0"/>
            </a:endParaRPr>
          </a:p>
        </p:txBody>
      </p:sp>
      <p:sp>
        <p:nvSpPr>
          <p:cNvPr id="18" name="TextBox 17"/>
          <p:cNvSpPr txBox="1"/>
          <p:nvPr/>
        </p:nvSpPr>
        <p:spPr>
          <a:xfrm>
            <a:off x="481013" y="571500"/>
            <a:ext cx="29794200" cy="923330"/>
          </a:xfrm>
          <a:prstGeom prst="rect">
            <a:avLst/>
          </a:prstGeom>
          <a:noFill/>
        </p:spPr>
        <p:txBody>
          <a:bodyPr wrap="square" rtlCol="0">
            <a:spAutoFit/>
          </a:bodyPr>
          <a:lstStyle/>
          <a:p>
            <a:r>
              <a:rPr lang="en-IN" sz="5400" dirty="0" smtClean="0">
                <a:latin typeface="Berlin Sans FB" panose="020E0602020502020306" pitchFamily="34" charset="0"/>
              </a:rPr>
              <a:t>AUTOMATED HIGHWAY LIGHTING SYSTEM POWERED BY VERTICAL AXIS WIND TURBINE</a:t>
            </a:r>
            <a:endParaRPr lang="en-IN" sz="5400" dirty="0">
              <a:latin typeface="Berlin Sans FB" panose="020E0602020502020306" pitchFamily="34" charset="0"/>
            </a:endParaRPr>
          </a:p>
        </p:txBody>
      </p:sp>
      <p:grpSp>
        <p:nvGrpSpPr>
          <p:cNvPr id="43" name="Group 42"/>
          <p:cNvGrpSpPr/>
          <p:nvPr/>
        </p:nvGrpSpPr>
        <p:grpSpPr>
          <a:xfrm>
            <a:off x="14027779" y="1952308"/>
            <a:ext cx="15751860" cy="6853907"/>
            <a:chOff x="4591498" y="7221125"/>
            <a:chExt cx="20223910" cy="8799773"/>
          </a:xfrm>
        </p:grpSpPr>
        <p:sp>
          <p:nvSpPr>
            <p:cNvPr id="30" name="Rectangle 29"/>
            <p:cNvSpPr/>
            <p:nvPr/>
          </p:nvSpPr>
          <p:spPr>
            <a:xfrm>
              <a:off x="4597788" y="7221125"/>
              <a:ext cx="20217620" cy="8799773"/>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grpSp>
          <p:nvGrpSpPr>
            <p:cNvPr id="31" name="Group 30"/>
            <p:cNvGrpSpPr/>
            <p:nvPr/>
          </p:nvGrpSpPr>
          <p:grpSpPr>
            <a:xfrm>
              <a:off x="4591498" y="8058546"/>
              <a:ext cx="19541283" cy="7908126"/>
              <a:chOff x="4597789" y="7645261"/>
              <a:chExt cx="19541283" cy="7908126"/>
            </a:xfrm>
          </p:grpSpPr>
          <p:grpSp>
            <p:nvGrpSpPr>
              <p:cNvPr id="32" name="Group 31"/>
              <p:cNvGrpSpPr/>
              <p:nvPr/>
            </p:nvGrpSpPr>
            <p:grpSpPr>
              <a:xfrm>
                <a:off x="4597789" y="7645261"/>
                <a:ext cx="19530520" cy="6629541"/>
                <a:chOff x="7880463" y="8219708"/>
                <a:chExt cx="19530520" cy="6629541"/>
              </a:xfrm>
            </p:grpSpPr>
            <p:pic>
              <p:nvPicPr>
                <p:cNvPr id="38" name="Picture 37"/>
                <p:cNvPicPr>
                  <a:picLocks noChangeAspect="1"/>
                </p:cNvPicPr>
                <p:nvPr/>
              </p:nvPicPr>
              <p:blipFill rotWithShape="1">
                <a:blip r:embed="rId2">
                  <a:clrChange>
                    <a:clrFrom>
                      <a:srgbClr val="99BD90"/>
                    </a:clrFrom>
                    <a:clrTo>
                      <a:srgbClr val="99BD90">
                        <a:alpha val="0"/>
                      </a:srgbClr>
                    </a:clrTo>
                  </a:clrChange>
                  <a:extLst>
                    <a:ext uri="{28A0092B-C50C-407E-A947-70E740481C1C}">
                      <a14:useLocalDpi xmlns:a14="http://schemas.microsoft.com/office/drawing/2010/main" xmlns="" val="0"/>
                    </a:ext>
                  </a:extLst>
                </a:blip>
                <a:srcRect r="38794"/>
                <a:stretch/>
              </p:blipFill>
              <p:spPr>
                <a:xfrm>
                  <a:off x="7880463" y="8230200"/>
                  <a:ext cx="8883537" cy="6619048"/>
                </a:xfrm>
                <a:prstGeom prst="rect">
                  <a:avLst/>
                </a:prstGeom>
              </p:spPr>
            </p:pic>
            <p:pic>
              <p:nvPicPr>
                <p:cNvPr id="39" name="Picture 38"/>
                <p:cNvPicPr>
                  <a:picLocks noChangeAspect="1"/>
                </p:cNvPicPr>
                <p:nvPr/>
              </p:nvPicPr>
              <p:blipFill rotWithShape="1">
                <a:blip r:embed="rId3">
                  <a:clrChange>
                    <a:clrFrom>
                      <a:srgbClr val="99BD90"/>
                    </a:clrFrom>
                    <a:clrTo>
                      <a:srgbClr val="99BD90">
                        <a:alpha val="0"/>
                      </a:srgbClr>
                    </a:clrTo>
                  </a:clrChange>
                  <a:extLst>
                    <a:ext uri="{28A0092B-C50C-407E-A947-70E740481C1C}">
                      <a14:useLocalDpi xmlns:a14="http://schemas.microsoft.com/office/drawing/2010/main" xmlns="" val="0"/>
                    </a:ext>
                  </a:extLst>
                </a:blip>
                <a:srcRect l="22307" r="38761"/>
                <a:stretch/>
              </p:blipFill>
              <p:spPr>
                <a:xfrm>
                  <a:off x="16770292" y="8230201"/>
                  <a:ext cx="5650728" cy="6619048"/>
                </a:xfrm>
                <a:prstGeom prst="rect">
                  <a:avLst/>
                </a:prstGeom>
              </p:spPr>
            </p:pic>
            <p:pic>
              <p:nvPicPr>
                <p:cNvPr id="40" name="Picture 39"/>
                <p:cNvPicPr>
                  <a:picLocks noChangeAspect="1"/>
                </p:cNvPicPr>
                <p:nvPr/>
              </p:nvPicPr>
              <p:blipFill rotWithShape="1">
                <a:blip r:embed="rId4">
                  <a:clrChange>
                    <a:clrFrom>
                      <a:srgbClr val="99BD90"/>
                    </a:clrFrom>
                    <a:clrTo>
                      <a:srgbClr val="99BD90">
                        <a:alpha val="0"/>
                      </a:srgbClr>
                    </a:clrTo>
                  </a:clrChange>
                  <a:extLst>
                    <a:ext uri="{28A0092B-C50C-407E-A947-70E740481C1C}">
                      <a14:useLocalDpi xmlns:a14="http://schemas.microsoft.com/office/drawing/2010/main" xmlns="" val="0"/>
                    </a:ext>
                  </a:extLst>
                </a:blip>
                <a:srcRect l="18924" r="41962"/>
                <a:stretch/>
              </p:blipFill>
              <p:spPr>
                <a:xfrm>
                  <a:off x="21733922" y="8219708"/>
                  <a:ext cx="5677061" cy="6085443"/>
                </a:xfrm>
                <a:prstGeom prst="rect">
                  <a:avLst/>
                </a:prstGeom>
              </p:spPr>
            </p:pic>
            <p:pic>
              <p:nvPicPr>
                <p:cNvPr id="41" name="Picture 40"/>
                <p:cNvPicPr>
                  <a:picLocks noChangeAspect="1"/>
                </p:cNvPicPr>
                <p:nvPr/>
              </p:nvPicPr>
              <p:blipFill>
                <a:blip r:embed="rId5">
                  <a:clrChange>
                    <a:clrFrom>
                      <a:srgbClr val="99BD91"/>
                    </a:clrFrom>
                    <a:clrTo>
                      <a:srgbClr val="99BD91">
                        <a:alpha val="0"/>
                      </a:srgbClr>
                    </a:clrTo>
                  </a:clrChange>
                  <a:extLst>
                    <a:ext uri="{28A0092B-C50C-407E-A947-70E740481C1C}">
                      <a14:useLocalDpi xmlns:a14="http://schemas.microsoft.com/office/drawing/2010/main" xmlns="" val="0"/>
                    </a:ext>
                  </a:extLst>
                </a:blip>
                <a:stretch>
                  <a:fillRect/>
                </a:stretch>
              </p:blipFill>
              <p:spPr>
                <a:xfrm>
                  <a:off x="8532233" y="8871268"/>
                  <a:ext cx="3218967" cy="5139373"/>
                </a:xfrm>
                <a:prstGeom prst="rect">
                  <a:avLst/>
                </a:prstGeom>
              </p:spPr>
            </p:pic>
          </p:grpSp>
          <p:grpSp>
            <p:nvGrpSpPr>
              <p:cNvPr id="33" name="Group 32"/>
              <p:cNvGrpSpPr/>
              <p:nvPr/>
            </p:nvGrpSpPr>
            <p:grpSpPr>
              <a:xfrm>
                <a:off x="5211843" y="13531385"/>
                <a:ext cx="18927229" cy="2022002"/>
                <a:chOff x="5211843" y="13569150"/>
                <a:chExt cx="18927229" cy="2022002"/>
              </a:xfrm>
            </p:grpSpPr>
            <p:sp>
              <p:nvSpPr>
                <p:cNvPr id="34" name="TextBox 33"/>
                <p:cNvSpPr txBox="1"/>
                <p:nvPr/>
              </p:nvSpPr>
              <p:spPr>
                <a:xfrm>
                  <a:off x="5211843" y="13591608"/>
                  <a:ext cx="3538578" cy="1200329"/>
                </a:xfrm>
                <a:prstGeom prst="rect">
                  <a:avLst/>
                </a:prstGeom>
                <a:noFill/>
              </p:spPr>
              <p:txBody>
                <a:bodyPr wrap="square" rtlCol="0">
                  <a:spAutoFit/>
                </a:bodyPr>
                <a:lstStyle/>
                <a:p>
                  <a:pPr algn="ctr"/>
                  <a:r>
                    <a:rPr lang="en-IN" sz="2400" b="1" dirty="0" smtClean="0"/>
                    <a:t>Version 1</a:t>
                  </a:r>
                </a:p>
                <a:p>
                  <a:pPr algn="ctr"/>
                  <a:r>
                    <a:rPr lang="en-IN" sz="2400" dirty="0" smtClean="0"/>
                    <a:t>Fibonacci spiral pattern comprising a  single fin</a:t>
                  </a:r>
                </a:p>
              </p:txBody>
            </p:sp>
            <p:sp>
              <p:nvSpPr>
                <p:cNvPr id="35" name="TextBox 34"/>
                <p:cNvSpPr txBox="1"/>
                <p:nvPr/>
              </p:nvSpPr>
              <p:spPr>
                <a:xfrm>
                  <a:off x="9571432" y="13569150"/>
                  <a:ext cx="4718363" cy="2015296"/>
                </a:xfrm>
                <a:prstGeom prst="rect">
                  <a:avLst/>
                </a:prstGeom>
                <a:noFill/>
              </p:spPr>
              <p:txBody>
                <a:bodyPr wrap="square" rtlCol="0">
                  <a:spAutoFit/>
                </a:bodyPr>
                <a:lstStyle/>
                <a:p>
                  <a:pPr algn="ctr"/>
                  <a:r>
                    <a:rPr lang="en-IN" sz="2400" b="1" dirty="0" smtClean="0"/>
                    <a:t>Version 2</a:t>
                  </a:r>
                </a:p>
                <a:p>
                  <a:pPr algn="ctr"/>
                  <a:r>
                    <a:rPr lang="en-IN" sz="2400" dirty="0" smtClean="0"/>
                    <a:t>Four main blades with fin sections arranged at a minute angle to each other</a:t>
                  </a:r>
                </a:p>
              </p:txBody>
            </p:sp>
            <p:sp>
              <p:nvSpPr>
                <p:cNvPr id="36" name="TextBox 35"/>
                <p:cNvSpPr txBox="1"/>
                <p:nvPr/>
              </p:nvSpPr>
              <p:spPr>
                <a:xfrm>
                  <a:off x="15718688" y="13575303"/>
                  <a:ext cx="4078341" cy="1200329"/>
                </a:xfrm>
                <a:prstGeom prst="rect">
                  <a:avLst/>
                </a:prstGeom>
                <a:noFill/>
              </p:spPr>
              <p:txBody>
                <a:bodyPr wrap="square" rtlCol="0">
                  <a:spAutoFit/>
                </a:bodyPr>
                <a:lstStyle/>
                <a:p>
                  <a:pPr algn="ctr"/>
                  <a:r>
                    <a:rPr lang="en-IN" sz="2400" b="1" dirty="0" smtClean="0"/>
                    <a:t>Version 3</a:t>
                  </a:r>
                </a:p>
                <a:p>
                  <a:pPr algn="ctr"/>
                  <a:r>
                    <a:rPr lang="en-IN" sz="2400" dirty="0"/>
                    <a:t> </a:t>
                  </a:r>
                  <a:r>
                    <a:rPr lang="en-IN" sz="2400" dirty="0" smtClean="0"/>
                    <a:t>Three main blades arranged in a triple helix</a:t>
                  </a:r>
                </a:p>
              </p:txBody>
            </p:sp>
            <p:sp>
              <p:nvSpPr>
                <p:cNvPr id="37" name="TextBox 36"/>
                <p:cNvSpPr txBox="1"/>
                <p:nvPr/>
              </p:nvSpPr>
              <p:spPr>
                <a:xfrm>
                  <a:off x="20747495" y="13575856"/>
                  <a:ext cx="3391577" cy="2015296"/>
                </a:xfrm>
                <a:prstGeom prst="rect">
                  <a:avLst/>
                </a:prstGeom>
                <a:noFill/>
              </p:spPr>
              <p:txBody>
                <a:bodyPr wrap="square" rtlCol="0">
                  <a:spAutoFit/>
                </a:bodyPr>
                <a:lstStyle/>
                <a:p>
                  <a:pPr algn="ctr"/>
                  <a:r>
                    <a:rPr lang="en-IN" sz="2400" b="1" dirty="0" smtClean="0"/>
                    <a:t>Final Design</a:t>
                  </a:r>
                </a:p>
                <a:p>
                  <a:pPr algn="ctr"/>
                  <a:r>
                    <a:rPr lang="en-IN" sz="2400" dirty="0" smtClean="0"/>
                    <a:t>Three main blades in vertical orientation</a:t>
                  </a:r>
                </a:p>
              </p:txBody>
            </p:sp>
          </p:grpSp>
        </p:grpSp>
      </p:grpSp>
      <p:pic>
        <p:nvPicPr>
          <p:cNvPr id="46" name="Picture 45"/>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0325686" y="16079647"/>
            <a:ext cx="9551098" cy="4355650"/>
          </a:xfrm>
          <a:prstGeom prst="rect">
            <a:avLst/>
          </a:prstGeom>
          <a:ln w="6350">
            <a:solidFill>
              <a:schemeClr val="tx1"/>
            </a:solidFill>
          </a:ln>
        </p:spPr>
      </p:pic>
      <p:pic>
        <p:nvPicPr>
          <p:cNvPr id="52" name="Picture 2" descr="G:\horizontal_vertical (1).gif"/>
          <p:cNvPicPr>
            <a:picLocks noChangeAspect="1" noChangeArrowheads="1"/>
          </p:cNvPicPr>
          <p:nvPr/>
        </p:nvPicPr>
        <p:blipFill rotWithShape="1">
          <a:blip r:embed="rId7"/>
          <a:srcRect t="7762" b="12014"/>
          <a:stretch/>
        </p:blipFill>
        <p:spPr bwMode="auto">
          <a:xfrm>
            <a:off x="509267" y="6988045"/>
            <a:ext cx="9648315" cy="7217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3" name="Picture Placeholder 4" descr="C:\Users\Siddhant\Downloads\VT-Charging_circuit.png"/>
          <p:cNvPicPr>
            <a:picLocks noChangeAspect="1" noChangeArrowheads="1"/>
          </p:cNvPicPr>
          <p:nvPr/>
        </p:nvPicPr>
        <p:blipFill>
          <a:blip r:embed="rId8"/>
          <a:srcRect t="1147" b="1147"/>
          <a:stretch>
            <a:fillRect/>
          </a:stretch>
        </p:blipFill>
        <p:spPr bwMode="auto">
          <a:xfrm>
            <a:off x="12369456" y="9251736"/>
            <a:ext cx="8666620" cy="4953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4" name="Picture 53" descr="C:\Users\Siddhant\Downloads\Vertical_Turbine_Lighting_circuit.png"/>
          <p:cNvPicPr>
            <a:picLocks noChangeAspect="1" noChangeArrowheads="1"/>
          </p:cNvPicPr>
          <p:nvPr/>
        </p:nvPicPr>
        <p:blipFill>
          <a:blip r:embed="rId9"/>
          <a:srcRect/>
          <a:stretch>
            <a:fillRect/>
          </a:stretch>
        </p:blipFill>
        <p:spPr bwMode="auto">
          <a:xfrm>
            <a:off x="23247951" y="9193930"/>
            <a:ext cx="6531687" cy="49535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7" name="Picture 56"/>
          <p:cNvPicPr>
            <a:picLocks noChangeAspect="1"/>
          </p:cNvPicPr>
          <p:nvPr/>
        </p:nvPicPr>
        <p:blipFill rotWithShape="1">
          <a:blip r:embed="rId10">
            <a:extLst>
              <a:ext uri="{28A0092B-C50C-407E-A947-70E740481C1C}">
                <a14:useLocalDpi xmlns:a14="http://schemas.microsoft.com/office/drawing/2010/main" xmlns="" val="0"/>
              </a:ext>
            </a:extLst>
          </a:blip>
          <a:srcRect l="973" t="1749" r="2288" b="6320"/>
          <a:stretch/>
        </p:blipFill>
        <p:spPr>
          <a:xfrm>
            <a:off x="20159318" y="16079648"/>
            <a:ext cx="9620320" cy="4355649"/>
          </a:xfrm>
          <a:prstGeom prst="rect">
            <a:avLst/>
          </a:prstGeom>
          <a:ln w="6350">
            <a:solidFill>
              <a:schemeClr val="tx1"/>
            </a:solidFill>
          </a:ln>
        </p:spPr>
      </p:pic>
      <p:pic>
        <p:nvPicPr>
          <p:cNvPr id="58" name="Picture 57"/>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509267" y="16079647"/>
            <a:ext cx="9533885" cy="4355650"/>
          </a:xfrm>
          <a:prstGeom prst="rect">
            <a:avLst/>
          </a:prstGeom>
          <a:ln w="6350">
            <a:solidFill>
              <a:schemeClr val="tx1"/>
            </a:solidFill>
          </a:ln>
        </p:spPr>
      </p:pic>
      <p:sp>
        <p:nvSpPr>
          <p:cNvPr id="59" name="Right Arrow 58"/>
          <p:cNvSpPr/>
          <p:nvPr/>
        </p:nvSpPr>
        <p:spPr>
          <a:xfrm>
            <a:off x="10698128" y="10428201"/>
            <a:ext cx="1214673" cy="2485019"/>
          </a:xfrm>
          <a:prstGeom prst="rightArrow">
            <a:avLst>
              <a:gd name="adj1" fmla="val 100000"/>
              <a:gd name="adj2" fmla="val 100000"/>
            </a:avLst>
          </a:prstGeom>
          <a:solidFill>
            <a:srgbClr val="0030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aphicFrame>
        <p:nvGraphicFramePr>
          <p:cNvPr id="61" name="Diagram 60"/>
          <p:cNvGraphicFramePr/>
          <p:nvPr>
            <p:extLst>
              <p:ext uri="{D42A27DB-BD31-4B8C-83A1-F6EECF244321}">
                <p14:modId xmlns:p14="http://schemas.microsoft.com/office/powerpoint/2010/main" xmlns="" val="193879850"/>
              </p:ext>
            </p:extLst>
          </p:nvPr>
        </p:nvGraphicFramePr>
        <p:xfrm>
          <a:off x="509266" y="14298484"/>
          <a:ext cx="29270371" cy="162248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 name="Oval 1"/>
          <p:cNvSpPr/>
          <p:nvPr/>
        </p:nvSpPr>
        <p:spPr>
          <a:xfrm>
            <a:off x="14658975" y="17868900"/>
            <a:ext cx="733425" cy="733425"/>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IN"/>
          </a:p>
        </p:txBody>
      </p:sp>
      <p:cxnSp>
        <p:nvCxnSpPr>
          <p:cNvPr id="4" name="Straight Arrow Connector 3"/>
          <p:cNvCxnSpPr/>
          <p:nvPr/>
        </p:nvCxnSpPr>
        <p:spPr>
          <a:xfrm flipV="1">
            <a:off x="14027778" y="16676915"/>
            <a:ext cx="0" cy="1683657"/>
          </a:xfrm>
          <a:prstGeom prst="straightConnector1">
            <a:avLst/>
          </a:prstGeom>
          <a:ln w="127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5950920" y="18360572"/>
            <a:ext cx="0" cy="1712685"/>
          </a:xfrm>
          <a:prstGeom prst="straightConnector1">
            <a:avLst/>
          </a:prstGeom>
          <a:ln w="1270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0156335" y="2110710"/>
            <a:ext cx="3091616" cy="584775"/>
          </a:xfrm>
          <a:prstGeom prst="rect">
            <a:avLst/>
          </a:prstGeom>
          <a:noFill/>
        </p:spPr>
        <p:txBody>
          <a:bodyPr wrap="none" rtlCol="0">
            <a:spAutoFit/>
          </a:bodyPr>
          <a:lstStyle/>
          <a:p>
            <a:r>
              <a:rPr lang="en-IN" sz="3200" b="1" dirty="0" smtClean="0"/>
              <a:t>DESIGN PROCESS</a:t>
            </a:r>
            <a:endParaRPr lang="en-IN" sz="3200" b="1" dirty="0"/>
          </a:p>
        </p:txBody>
      </p:sp>
      <p:sp>
        <p:nvSpPr>
          <p:cNvPr id="42" name="Right Arrow 41"/>
          <p:cNvSpPr/>
          <p:nvPr/>
        </p:nvSpPr>
        <p:spPr>
          <a:xfrm>
            <a:off x="21534677" y="10486007"/>
            <a:ext cx="1214673" cy="2485019"/>
          </a:xfrm>
          <a:prstGeom prst="rightArrow">
            <a:avLst>
              <a:gd name="adj1" fmla="val 100000"/>
              <a:gd name="adj2" fmla="val 100000"/>
            </a:avLst>
          </a:prstGeom>
          <a:solidFill>
            <a:srgbClr val="0030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4" name="Group 43"/>
          <p:cNvGrpSpPr/>
          <p:nvPr/>
        </p:nvGrpSpPr>
        <p:grpSpPr>
          <a:xfrm>
            <a:off x="-15208369" y="9560217"/>
            <a:ext cx="14514286" cy="6619048"/>
            <a:chOff x="14707038" y="8986961"/>
            <a:chExt cx="14514286" cy="6619048"/>
          </a:xfrm>
        </p:grpSpPr>
        <p:pic>
          <p:nvPicPr>
            <p:cNvPr id="45" name="Picture 44"/>
            <p:cNvPicPr>
              <a:picLocks noChangeAspect="1"/>
            </p:cNvPicPr>
            <p:nvPr/>
          </p:nvPicPr>
          <p:blipFill>
            <a:blip r:embed="rId16">
              <a:extLst>
                <a:ext uri="{28A0092B-C50C-407E-A947-70E740481C1C}">
                  <a14:useLocalDpi xmlns:a14="http://schemas.microsoft.com/office/drawing/2010/main" xmlns="" val="0"/>
                </a:ext>
              </a:extLst>
            </a:blip>
            <a:stretch>
              <a:fillRect/>
            </a:stretch>
          </p:blipFill>
          <p:spPr>
            <a:xfrm>
              <a:off x="14707038" y="8986961"/>
              <a:ext cx="14514286" cy="6619048"/>
            </a:xfrm>
            <a:prstGeom prst="rect">
              <a:avLst/>
            </a:prstGeom>
          </p:spPr>
        </p:pic>
        <p:sp>
          <p:nvSpPr>
            <p:cNvPr id="47" name="TextBox 46"/>
            <p:cNvSpPr txBox="1"/>
            <p:nvPr/>
          </p:nvSpPr>
          <p:spPr>
            <a:xfrm>
              <a:off x="15066950" y="14000297"/>
              <a:ext cx="12364618" cy="1384995"/>
            </a:xfrm>
            <a:prstGeom prst="rect">
              <a:avLst/>
            </a:prstGeom>
            <a:noFill/>
          </p:spPr>
          <p:txBody>
            <a:bodyPr wrap="square" rtlCol="0">
              <a:spAutoFit/>
            </a:bodyPr>
            <a:lstStyle/>
            <a:p>
              <a:r>
                <a:rPr lang="en-IN" sz="2800" dirty="0" smtClean="0">
                  <a:solidFill>
                    <a:schemeClr val="bg1"/>
                  </a:solidFill>
                </a:rPr>
                <a:t>National Highway Authority of India specifications state that the minimum required median width is 2 metres. Since the turbine will be placed on medians of highways, the blades are designed to stay within 50-cm of the edge of the model.</a:t>
              </a:r>
              <a:endParaRPr lang="en-IN" sz="2800" dirty="0">
                <a:solidFill>
                  <a:schemeClr val="bg1"/>
                </a:solidFill>
              </a:endParaRPr>
            </a:p>
          </p:txBody>
        </p:sp>
      </p:grpSp>
      <p:grpSp>
        <p:nvGrpSpPr>
          <p:cNvPr id="48" name="Group 47"/>
          <p:cNvGrpSpPr/>
          <p:nvPr/>
        </p:nvGrpSpPr>
        <p:grpSpPr>
          <a:xfrm>
            <a:off x="-15343741" y="2180918"/>
            <a:ext cx="14514286" cy="6619048"/>
            <a:chOff x="417673" y="5941061"/>
            <a:chExt cx="14514286" cy="6619048"/>
          </a:xfrm>
        </p:grpSpPr>
        <p:pic>
          <p:nvPicPr>
            <p:cNvPr id="49" name="Picture 48"/>
            <p:cNvPicPr>
              <a:picLocks noChangeAspect="1"/>
            </p:cNvPicPr>
            <p:nvPr/>
          </p:nvPicPr>
          <p:blipFill>
            <a:blip r:embed="rId17">
              <a:extLst>
                <a:ext uri="{28A0092B-C50C-407E-A947-70E740481C1C}">
                  <a14:useLocalDpi xmlns:a14="http://schemas.microsoft.com/office/drawing/2010/main" xmlns="" val="0"/>
                </a:ext>
              </a:extLst>
            </a:blip>
            <a:stretch>
              <a:fillRect/>
            </a:stretch>
          </p:blipFill>
          <p:spPr>
            <a:xfrm>
              <a:off x="417673" y="5941061"/>
              <a:ext cx="14514286" cy="6619048"/>
            </a:xfrm>
            <a:prstGeom prst="rect">
              <a:avLst/>
            </a:prstGeom>
          </p:spPr>
        </p:pic>
        <p:sp>
          <p:nvSpPr>
            <p:cNvPr id="50" name="TextBox 49"/>
            <p:cNvSpPr txBox="1"/>
            <p:nvPr/>
          </p:nvSpPr>
          <p:spPr>
            <a:xfrm>
              <a:off x="3812078" y="10592975"/>
              <a:ext cx="10913104" cy="1384995"/>
            </a:xfrm>
            <a:prstGeom prst="rect">
              <a:avLst/>
            </a:prstGeom>
            <a:noFill/>
          </p:spPr>
          <p:txBody>
            <a:bodyPr wrap="square" rtlCol="0">
              <a:spAutoFit/>
            </a:bodyPr>
            <a:lstStyle/>
            <a:p>
              <a:r>
                <a:rPr lang="en-IN" sz="2800" dirty="0" smtClean="0">
                  <a:solidFill>
                    <a:schemeClr val="bg1"/>
                  </a:solidFill>
                </a:rPr>
                <a:t>Three vertical Aluminium blades, attached at an angle of 120° to each other provide sufficient surface area to maximize  wind capturing capacity of the turbine, simultaneously minimizing the load on the bearings</a:t>
              </a:r>
              <a:r>
                <a:rPr lang="en-IN" dirty="0" smtClean="0">
                  <a:solidFill>
                    <a:schemeClr val="bg1"/>
                  </a:solidFill>
                </a:rPr>
                <a:t>.</a:t>
              </a:r>
              <a:endParaRPr lang="en-IN" dirty="0"/>
            </a:p>
          </p:txBody>
        </p:sp>
      </p:grpSp>
    </p:spTree>
    <p:extLst>
      <p:ext uri="{BB962C8B-B14F-4D97-AF65-F5344CB8AC3E}">
        <p14:creationId xmlns:p14="http://schemas.microsoft.com/office/powerpoint/2010/main" xmlns="" val="8093143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8" name="Group 47"/>
          <p:cNvGrpSpPr/>
          <p:nvPr/>
        </p:nvGrpSpPr>
        <p:grpSpPr>
          <a:xfrm>
            <a:off x="0" y="0"/>
            <a:ext cx="30275213" cy="21383625"/>
            <a:chOff x="0" y="0"/>
            <a:chExt cx="30275213" cy="21383625"/>
          </a:xfrm>
        </p:grpSpPr>
        <p:sp>
          <p:nvSpPr>
            <p:cNvPr id="47" name="Rectangle 46"/>
            <p:cNvSpPr/>
            <p:nvPr/>
          </p:nvSpPr>
          <p:spPr>
            <a:xfrm>
              <a:off x="0" y="0"/>
              <a:ext cx="30275213" cy="21383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66701" y="446678"/>
              <a:ext cx="29882305" cy="20083822"/>
              <a:chOff x="266701" y="446678"/>
              <a:chExt cx="29882305" cy="20083822"/>
            </a:xfrm>
          </p:grpSpPr>
          <p:sp>
            <p:nvSpPr>
              <p:cNvPr id="6" name="Rectangle 5"/>
              <p:cNvSpPr/>
              <p:nvPr/>
            </p:nvSpPr>
            <p:spPr>
              <a:xfrm>
                <a:off x="521281" y="1970976"/>
                <a:ext cx="12760821" cy="457269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r>
                  <a:rPr lang="en-IN" sz="3200" dirty="0" smtClean="0">
                    <a:latin typeface="Berlin Sans FB" pitchFamily="34" charset="0"/>
                  </a:rPr>
                  <a:t>The demand for electricity has greatly increased. Many efforts have been made to use renewable energy as an efficient, eco-friendly, cheaper substitute to conventional fossil fuels. Wind is one of those forms of energy which, despite its great potential, remains insubstantially untapped. Motion of vehicular traffic on highways consequently produces wind which we have tried to efficiently utilise to produce electricity with a </a:t>
                </a:r>
                <a:r>
                  <a:rPr lang="en-IN" sz="3200" dirty="0">
                    <a:latin typeface="Berlin Sans FB" pitchFamily="34" charset="0"/>
                  </a:rPr>
                  <a:t>v</a:t>
                </a:r>
                <a:r>
                  <a:rPr lang="en-IN" sz="3200" dirty="0" smtClean="0">
                    <a:latin typeface="Berlin Sans FB" pitchFamily="34" charset="0"/>
                  </a:rPr>
                  <a:t>ertical axis wind turbine. The energy generated is stored in a battery and used to automatically light an LED streetlamp at night.</a:t>
                </a:r>
                <a:endParaRPr lang="en-US" sz="3200" dirty="0" smtClean="0">
                  <a:latin typeface="Berlin Sans FB" panose="020E0602020502020306" pitchFamily="34" charset="0"/>
                </a:endParaRPr>
              </a:p>
            </p:txBody>
          </p:sp>
          <p:sp>
            <p:nvSpPr>
              <p:cNvPr id="18" name="TextBox 17"/>
              <p:cNvSpPr txBox="1"/>
              <p:nvPr/>
            </p:nvSpPr>
            <p:spPr>
              <a:xfrm>
                <a:off x="266701" y="446678"/>
                <a:ext cx="29882305" cy="923330"/>
              </a:xfrm>
              <a:prstGeom prst="rect">
                <a:avLst/>
              </a:prstGeom>
              <a:noFill/>
            </p:spPr>
            <p:txBody>
              <a:bodyPr wrap="square" rtlCol="0">
                <a:spAutoFit/>
              </a:bodyPr>
              <a:lstStyle/>
              <a:p>
                <a:r>
                  <a:rPr lang="en-IN" sz="5400" b="1" dirty="0" smtClean="0">
                    <a:latin typeface="Berlin Sans FB" panose="020E0602020502020306" pitchFamily="34" charset="0"/>
                  </a:rPr>
                  <a:t>AUTOMATED HIGHWAY LIGHTING SYSTEM POWERED BY </a:t>
                </a:r>
                <a:r>
                  <a:rPr lang="en-IN" sz="5400" b="1" dirty="0" smtClean="0">
                    <a:latin typeface="Berlin Sans FB" panose="020E0602020502020306" pitchFamily="34" charset="0"/>
                  </a:rPr>
                  <a:t>VERTICAL AXIS </a:t>
                </a:r>
                <a:r>
                  <a:rPr lang="en-IN" sz="5400" b="1" dirty="0" smtClean="0">
                    <a:latin typeface="Berlin Sans FB" panose="020E0602020502020306" pitchFamily="34" charset="0"/>
                  </a:rPr>
                  <a:t>WIND TURBINE</a:t>
                </a:r>
                <a:endParaRPr lang="en-IN" sz="5400" b="1" dirty="0">
                  <a:latin typeface="Berlin Sans FB" panose="020E0602020502020306" pitchFamily="34" charset="0"/>
                </a:endParaRPr>
              </a:p>
            </p:txBody>
          </p:sp>
          <p:grpSp>
            <p:nvGrpSpPr>
              <p:cNvPr id="43" name="Group 42"/>
              <p:cNvGrpSpPr/>
              <p:nvPr/>
            </p:nvGrpSpPr>
            <p:grpSpPr>
              <a:xfrm>
                <a:off x="14027779" y="1952308"/>
                <a:ext cx="15751860" cy="6853907"/>
                <a:chOff x="4591498" y="7221125"/>
                <a:chExt cx="20223910" cy="8799773"/>
              </a:xfrm>
            </p:grpSpPr>
            <p:sp>
              <p:nvSpPr>
                <p:cNvPr id="30" name="Rectangle 29"/>
                <p:cNvSpPr/>
                <p:nvPr/>
              </p:nvSpPr>
              <p:spPr>
                <a:xfrm>
                  <a:off x="4597788" y="7221125"/>
                  <a:ext cx="20217620" cy="8799773"/>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grpSp>
              <p:nvGrpSpPr>
                <p:cNvPr id="31" name="Group 30"/>
                <p:cNvGrpSpPr/>
                <p:nvPr/>
              </p:nvGrpSpPr>
              <p:grpSpPr>
                <a:xfrm>
                  <a:off x="4591498" y="8058546"/>
                  <a:ext cx="19541283" cy="7908126"/>
                  <a:chOff x="4597789" y="7645261"/>
                  <a:chExt cx="19541283" cy="7908126"/>
                </a:xfrm>
              </p:grpSpPr>
              <p:grpSp>
                <p:nvGrpSpPr>
                  <p:cNvPr id="32" name="Group 31"/>
                  <p:cNvGrpSpPr/>
                  <p:nvPr/>
                </p:nvGrpSpPr>
                <p:grpSpPr>
                  <a:xfrm>
                    <a:off x="4597789" y="7645261"/>
                    <a:ext cx="19530520" cy="6629541"/>
                    <a:chOff x="7880463" y="8219708"/>
                    <a:chExt cx="19530520" cy="6629541"/>
                  </a:xfrm>
                </p:grpSpPr>
                <p:pic>
                  <p:nvPicPr>
                    <p:cNvPr id="38" name="Picture 37"/>
                    <p:cNvPicPr>
                      <a:picLocks noChangeAspect="1"/>
                    </p:cNvPicPr>
                    <p:nvPr/>
                  </p:nvPicPr>
                  <p:blipFill rotWithShape="1">
                    <a:blip r:embed="rId2">
                      <a:clrChange>
                        <a:clrFrom>
                          <a:srgbClr val="99BD90"/>
                        </a:clrFrom>
                        <a:clrTo>
                          <a:srgbClr val="99BD90">
                            <a:alpha val="0"/>
                          </a:srgbClr>
                        </a:clrTo>
                      </a:clrChange>
                      <a:extLst>
                        <a:ext uri="{28A0092B-C50C-407E-A947-70E740481C1C}">
                          <a14:useLocalDpi xmlns:a14="http://schemas.microsoft.com/office/drawing/2010/main" xmlns="" val="0"/>
                        </a:ext>
                      </a:extLst>
                    </a:blip>
                    <a:srcRect r="38794"/>
                    <a:stretch/>
                  </p:blipFill>
                  <p:spPr>
                    <a:xfrm>
                      <a:off x="7880463" y="8230200"/>
                      <a:ext cx="8883537" cy="6619048"/>
                    </a:xfrm>
                    <a:prstGeom prst="rect">
                      <a:avLst/>
                    </a:prstGeom>
                  </p:spPr>
                </p:pic>
                <p:pic>
                  <p:nvPicPr>
                    <p:cNvPr id="39" name="Picture 38"/>
                    <p:cNvPicPr>
                      <a:picLocks noChangeAspect="1"/>
                    </p:cNvPicPr>
                    <p:nvPr/>
                  </p:nvPicPr>
                  <p:blipFill rotWithShape="1">
                    <a:blip r:embed="rId3">
                      <a:clrChange>
                        <a:clrFrom>
                          <a:srgbClr val="99BD90"/>
                        </a:clrFrom>
                        <a:clrTo>
                          <a:srgbClr val="99BD90">
                            <a:alpha val="0"/>
                          </a:srgbClr>
                        </a:clrTo>
                      </a:clrChange>
                      <a:extLst>
                        <a:ext uri="{28A0092B-C50C-407E-A947-70E740481C1C}">
                          <a14:useLocalDpi xmlns:a14="http://schemas.microsoft.com/office/drawing/2010/main" xmlns="" val="0"/>
                        </a:ext>
                      </a:extLst>
                    </a:blip>
                    <a:srcRect l="22307" r="38761"/>
                    <a:stretch/>
                  </p:blipFill>
                  <p:spPr>
                    <a:xfrm>
                      <a:off x="16770292" y="8230201"/>
                      <a:ext cx="5650728" cy="6619048"/>
                    </a:xfrm>
                    <a:prstGeom prst="rect">
                      <a:avLst/>
                    </a:prstGeom>
                  </p:spPr>
                </p:pic>
                <p:pic>
                  <p:nvPicPr>
                    <p:cNvPr id="40" name="Picture 39"/>
                    <p:cNvPicPr>
                      <a:picLocks noChangeAspect="1"/>
                    </p:cNvPicPr>
                    <p:nvPr/>
                  </p:nvPicPr>
                  <p:blipFill rotWithShape="1">
                    <a:blip r:embed="rId4">
                      <a:clrChange>
                        <a:clrFrom>
                          <a:srgbClr val="99BD90"/>
                        </a:clrFrom>
                        <a:clrTo>
                          <a:srgbClr val="99BD90">
                            <a:alpha val="0"/>
                          </a:srgbClr>
                        </a:clrTo>
                      </a:clrChange>
                      <a:extLst>
                        <a:ext uri="{28A0092B-C50C-407E-A947-70E740481C1C}">
                          <a14:useLocalDpi xmlns:a14="http://schemas.microsoft.com/office/drawing/2010/main" xmlns="" val="0"/>
                        </a:ext>
                      </a:extLst>
                    </a:blip>
                    <a:srcRect l="18924" r="41962"/>
                    <a:stretch/>
                  </p:blipFill>
                  <p:spPr>
                    <a:xfrm>
                      <a:off x="21733922" y="8219708"/>
                      <a:ext cx="5677061" cy="6085443"/>
                    </a:xfrm>
                    <a:prstGeom prst="rect">
                      <a:avLst/>
                    </a:prstGeom>
                  </p:spPr>
                </p:pic>
                <p:pic>
                  <p:nvPicPr>
                    <p:cNvPr id="41" name="Picture 40"/>
                    <p:cNvPicPr>
                      <a:picLocks noChangeAspect="1"/>
                    </p:cNvPicPr>
                    <p:nvPr/>
                  </p:nvPicPr>
                  <p:blipFill>
                    <a:blip r:embed="rId5">
                      <a:clrChange>
                        <a:clrFrom>
                          <a:srgbClr val="99BD91"/>
                        </a:clrFrom>
                        <a:clrTo>
                          <a:srgbClr val="99BD91">
                            <a:alpha val="0"/>
                          </a:srgbClr>
                        </a:clrTo>
                      </a:clrChange>
                      <a:extLst>
                        <a:ext uri="{28A0092B-C50C-407E-A947-70E740481C1C}">
                          <a14:useLocalDpi xmlns:a14="http://schemas.microsoft.com/office/drawing/2010/main" xmlns="" val="0"/>
                        </a:ext>
                      </a:extLst>
                    </a:blip>
                    <a:stretch>
                      <a:fillRect/>
                    </a:stretch>
                  </p:blipFill>
                  <p:spPr>
                    <a:xfrm>
                      <a:off x="8532233" y="8871268"/>
                      <a:ext cx="3218967" cy="5139373"/>
                    </a:xfrm>
                    <a:prstGeom prst="rect">
                      <a:avLst/>
                    </a:prstGeom>
                  </p:spPr>
                </p:pic>
              </p:grpSp>
              <p:grpSp>
                <p:nvGrpSpPr>
                  <p:cNvPr id="33" name="Group 32"/>
                  <p:cNvGrpSpPr/>
                  <p:nvPr/>
                </p:nvGrpSpPr>
                <p:grpSpPr>
                  <a:xfrm>
                    <a:off x="5211843" y="13531385"/>
                    <a:ext cx="18927229" cy="2022002"/>
                    <a:chOff x="5211843" y="13569150"/>
                    <a:chExt cx="18927229" cy="2022002"/>
                  </a:xfrm>
                </p:grpSpPr>
                <p:sp>
                  <p:nvSpPr>
                    <p:cNvPr id="34" name="TextBox 33"/>
                    <p:cNvSpPr txBox="1"/>
                    <p:nvPr/>
                  </p:nvSpPr>
                  <p:spPr>
                    <a:xfrm>
                      <a:off x="5211843" y="13591608"/>
                      <a:ext cx="3538578" cy="1200329"/>
                    </a:xfrm>
                    <a:prstGeom prst="rect">
                      <a:avLst/>
                    </a:prstGeom>
                    <a:noFill/>
                  </p:spPr>
                  <p:txBody>
                    <a:bodyPr wrap="square" rtlCol="0">
                      <a:spAutoFit/>
                    </a:bodyPr>
                    <a:lstStyle/>
                    <a:p>
                      <a:pPr algn="ctr"/>
                      <a:r>
                        <a:rPr lang="en-IN" sz="2400" b="1" dirty="0" smtClean="0"/>
                        <a:t>Version 1</a:t>
                      </a:r>
                    </a:p>
                    <a:p>
                      <a:pPr algn="ctr"/>
                      <a:r>
                        <a:rPr lang="en-IN" sz="2400" dirty="0" smtClean="0"/>
                        <a:t>Fibonacci spiral pattern comprising a  single fin</a:t>
                      </a:r>
                    </a:p>
                  </p:txBody>
                </p:sp>
                <p:sp>
                  <p:nvSpPr>
                    <p:cNvPr id="35" name="TextBox 34"/>
                    <p:cNvSpPr txBox="1"/>
                    <p:nvPr/>
                  </p:nvSpPr>
                  <p:spPr>
                    <a:xfrm>
                      <a:off x="9571432" y="13569150"/>
                      <a:ext cx="4718363" cy="2015296"/>
                    </a:xfrm>
                    <a:prstGeom prst="rect">
                      <a:avLst/>
                    </a:prstGeom>
                    <a:noFill/>
                  </p:spPr>
                  <p:txBody>
                    <a:bodyPr wrap="square" rtlCol="0">
                      <a:spAutoFit/>
                    </a:bodyPr>
                    <a:lstStyle/>
                    <a:p>
                      <a:pPr algn="ctr"/>
                      <a:r>
                        <a:rPr lang="en-IN" sz="2400" b="1" dirty="0" smtClean="0"/>
                        <a:t>Version 2</a:t>
                      </a:r>
                    </a:p>
                    <a:p>
                      <a:pPr algn="ctr"/>
                      <a:r>
                        <a:rPr lang="en-IN" sz="2400" dirty="0" smtClean="0"/>
                        <a:t>Four main blades with fin sections arranged at a minute angle to each other</a:t>
                      </a:r>
                    </a:p>
                  </p:txBody>
                </p:sp>
                <p:sp>
                  <p:nvSpPr>
                    <p:cNvPr id="36" name="TextBox 35"/>
                    <p:cNvSpPr txBox="1"/>
                    <p:nvPr/>
                  </p:nvSpPr>
                  <p:spPr>
                    <a:xfrm>
                      <a:off x="15718688" y="13575303"/>
                      <a:ext cx="4078341" cy="1200329"/>
                    </a:xfrm>
                    <a:prstGeom prst="rect">
                      <a:avLst/>
                    </a:prstGeom>
                    <a:noFill/>
                  </p:spPr>
                  <p:txBody>
                    <a:bodyPr wrap="square" rtlCol="0">
                      <a:spAutoFit/>
                    </a:bodyPr>
                    <a:lstStyle/>
                    <a:p>
                      <a:pPr algn="ctr"/>
                      <a:r>
                        <a:rPr lang="en-IN" sz="2400" b="1" dirty="0" smtClean="0"/>
                        <a:t>Version 3</a:t>
                      </a:r>
                    </a:p>
                    <a:p>
                      <a:pPr algn="ctr"/>
                      <a:r>
                        <a:rPr lang="en-IN" sz="2400" dirty="0"/>
                        <a:t> </a:t>
                      </a:r>
                      <a:r>
                        <a:rPr lang="en-IN" sz="2400" dirty="0" smtClean="0"/>
                        <a:t>Three main blades arranged in a triple helix</a:t>
                      </a:r>
                    </a:p>
                  </p:txBody>
                </p:sp>
                <p:sp>
                  <p:nvSpPr>
                    <p:cNvPr id="37" name="TextBox 36"/>
                    <p:cNvSpPr txBox="1"/>
                    <p:nvPr/>
                  </p:nvSpPr>
                  <p:spPr>
                    <a:xfrm>
                      <a:off x="20747495" y="13575856"/>
                      <a:ext cx="3391577" cy="2015296"/>
                    </a:xfrm>
                    <a:prstGeom prst="rect">
                      <a:avLst/>
                    </a:prstGeom>
                    <a:noFill/>
                  </p:spPr>
                  <p:txBody>
                    <a:bodyPr wrap="square" rtlCol="0">
                      <a:spAutoFit/>
                    </a:bodyPr>
                    <a:lstStyle/>
                    <a:p>
                      <a:pPr algn="ctr"/>
                      <a:r>
                        <a:rPr lang="en-IN" sz="2400" b="1" dirty="0" smtClean="0"/>
                        <a:t>Final Design</a:t>
                      </a:r>
                    </a:p>
                    <a:p>
                      <a:pPr algn="ctr"/>
                      <a:r>
                        <a:rPr lang="en-IN" sz="2400" dirty="0" smtClean="0"/>
                        <a:t>Three main blades in vertical orientation</a:t>
                      </a:r>
                    </a:p>
                  </p:txBody>
                </p:sp>
              </p:grpSp>
            </p:grpSp>
          </p:grpSp>
          <p:pic>
            <p:nvPicPr>
              <p:cNvPr id="52" name="Picture 2" descr="G:\horizontal_vertical (1).gif"/>
              <p:cNvPicPr>
                <a:picLocks noChangeAspect="1" noChangeArrowheads="1"/>
              </p:cNvPicPr>
              <p:nvPr/>
            </p:nvPicPr>
            <p:blipFill rotWithShape="1">
              <a:blip r:embed="rId6"/>
              <a:srcRect t="7762" b="12014"/>
              <a:stretch/>
            </p:blipFill>
            <p:spPr bwMode="auto">
              <a:xfrm>
                <a:off x="471167" y="6988045"/>
                <a:ext cx="9648315" cy="7217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3" name="Picture Placeholder 4" descr="C:\Users\Siddhant\Downloads\VT-Charging_circuit.png"/>
              <p:cNvPicPr>
                <a:picLocks noChangeAspect="1" noChangeArrowheads="1"/>
              </p:cNvPicPr>
              <p:nvPr/>
            </p:nvPicPr>
            <p:blipFill>
              <a:blip r:embed="rId7"/>
              <a:srcRect t="1147" b="1147"/>
              <a:stretch>
                <a:fillRect/>
              </a:stretch>
            </p:blipFill>
            <p:spPr bwMode="auto">
              <a:xfrm>
                <a:off x="11759856" y="9251736"/>
                <a:ext cx="8666620" cy="4953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9" name="Right Arrow 58"/>
              <p:cNvSpPr/>
              <p:nvPr/>
            </p:nvSpPr>
            <p:spPr>
              <a:xfrm>
                <a:off x="10355228" y="10428201"/>
                <a:ext cx="1214673" cy="2485019"/>
              </a:xfrm>
              <a:prstGeom prst="rightArrow">
                <a:avLst>
                  <a:gd name="adj1" fmla="val 100000"/>
                  <a:gd name="adj2" fmla="val 100000"/>
                </a:avLst>
              </a:prstGeom>
              <a:solidFill>
                <a:srgbClr val="0030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aphicFrame>
            <p:nvGraphicFramePr>
              <p:cNvPr id="61" name="Diagram 60"/>
              <p:cNvGraphicFramePr/>
              <p:nvPr>
                <p:extLst>
                  <p:ext uri="{D42A27DB-BD31-4B8C-83A1-F6EECF244321}">
                    <p14:modId xmlns:p14="http://schemas.microsoft.com/office/powerpoint/2010/main" xmlns="" val="836677331"/>
                  </p:ext>
                </p:extLst>
              </p:nvPr>
            </p:nvGraphicFramePr>
            <p:xfrm>
              <a:off x="509266" y="14298484"/>
              <a:ext cx="29270371" cy="16224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Oval 1"/>
              <p:cNvSpPr/>
              <p:nvPr/>
            </p:nvSpPr>
            <p:spPr>
              <a:xfrm>
                <a:off x="14646672" y="18252121"/>
                <a:ext cx="733425" cy="733425"/>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IN"/>
              </a:p>
            </p:txBody>
          </p:sp>
          <p:sp>
            <p:nvSpPr>
              <p:cNvPr id="8" name="TextBox 7"/>
              <p:cNvSpPr txBox="1"/>
              <p:nvPr/>
            </p:nvSpPr>
            <p:spPr>
              <a:xfrm>
                <a:off x="20156335" y="2110710"/>
                <a:ext cx="3091616" cy="584775"/>
              </a:xfrm>
              <a:prstGeom prst="rect">
                <a:avLst/>
              </a:prstGeom>
              <a:noFill/>
            </p:spPr>
            <p:txBody>
              <a:bodyPr wrap="none" rtlCol="0">
                <a:spAutoFit/>
              </a:bodyPr>
              <a:lstStyle/>
              <a:p>
                <a:r>
                  <a:rPr lang="en-IN" sz="3200" b="1" dirty="0" smtClean="0"/>
                  <a:t>DESIGN PROCESS</a:t>
                </a:r>
                <a:endParaRPr lang="en-IN" sz="3200" b="1" dirty="0"/>
              </a:p>
            </p:txBody>
          </p:sp>
          <p:sp>
            <p:nvSpPr>
              <p:cNvPr id="42" name="Right Arrow 41"/>
              <p:cNvSpPr/>
              <p:nvPr/>
            </p:nvSpPr>
            <p:spPr>
              <a:xfrm>
                <a:off x="20620277" y="10486007"/>
                <a:ext cx="1214673" cy="2485019"/>
              </a:xfrm>
              <a:prstGeom prst="rightArrow">
                <a:avLst>
                  <a:gd name="adj1" fmla="val 100000"/>
                  <a:gd name="adj2" fmla="val 100000"/>
                </a:avLst>
              </a:prstGeom>
              <a:solidFill>
                <a:srgbClr val="0030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Picture 6"/>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10420831" y="16074931"/>
                <a:ext cx="9562990" cy="4455569"/>
              </a:xfrm>
              <a:prstGeom prst="rect">
                <a:avLst/>
              </a:prstGeom>
              <a:ln w="6350">
                <a:solidFill>
                  <a:schemeClr val="tx1"/>
                </a:solidFill>
              </a:ln>
            </p:spPr>
          </p:pic>
          <p:pic>
            <p:nvPicPr>
              <p:cNvPr id="16" name="Picture 15"/>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418843" y="16055592"/>
                <a:ext cx="9727654" cy="4436889"/>
              </a:xfrm>
              <a:prstGeom prst="rect">
                <a:avLst/>
              </a:prstGeom>
              <a:ln w="6350">
                <a:solidFill>
                  <a:schemeClr val="tx1"/>
                </a:solidFill>
              </a:ln>
            </p:spPr>
          </p:pic>
          <p:pic>
            <p:nvPicPr>
              <p:cNvPr id="17" name="Picture 16"/>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20258155" y="16055592"/>
                <a:ext cx="9623303" cy="4436889"/>
              </a:xfrm>
              <a:prstGeom prst="rect">
                <a:avLst/>
              </a:prstGeom>
              <a:ln w="6350">
                <a:solidFill>
                  <a:schemeClr val="tx1"/>
                </a:solidFill>
              </a:ln>
            </p:spPr>
          </p:pic>
          <p:sp>
            <p:nvSpPr>
              <p:cNvPr id="44" name="Oval 43"/>
              <p:cNvSpPr/>
              <p:nvPr/>
            </p:nvSpPr>
            <p:spPr>
              <a:xfrm>
                <a:off x="14896123" y="17885408"/>
                <a:ext cx="733425" cy="733425"/>
              </a:xfrm>
              <a:prstGeom prst="ellipse">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IN"/>
              </a:p>
            </p:txBody>
          </p:sp>
          <p:cxnSp>
            <p:nvCxnSpPr>
              <p:cNvPr id="45" name="Straight Arrow Connector 44"/>
              <p:cNvCxnSpPr/>
              <p:nvPr/>
            </p:nvCxnSpPr>
            <p:spPr>
              <a:xfrm flipV="1">
                <a:off x="14318716" y="16693423"/>
                <a:ext cx="0" cy="1683657"/>
              </a:xfrm>
              <a:prstGeom prst="straightConnector1">
                <a:avLst/>
              </a:prstGeom>
              <a:ln w="12700">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16241858" y="18377080"/>
                <a:ext cx="0" cy="1712685"/>
              </a:xfrm>
              <a:prstGeom prst="straightConnector1">
                <a:avLst/>
              </a:prstGeom>
              <a:ln w="1270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pic>
          <p:nvPicPr>
            <p:cNvPr id="1026" name="Picture 2" descr="G:\10110100\School\Extras\IYCCE\Vertical Turbine\VT-Lighting_system.png"/>
            <p:cNvPicPr>
              <a:picLocks noChangeAspect="1" noChangeArrowheads="1"/>
            </p:cNvPicPr>
            <p:nvPr/>
          </p:nvPicPr>
          <p:blipFill>
            <a:blip r:embed="rId15"/>
            <a:srcRect/>
            <a:stretch>
              <a:fillRect/>
            </a:stretch>
          </p:blipFill>
          <p:spPr bwMode="auto">
            <a:xfrm>
              <a:off x="22007513" y="9296400"/>
              <a:ext cx="8039100" cy="4786474"/>
            </a:xfrm>
            <a:prstGeom prst="rect">
              <a:avLst/>
            </a:prstGeom>
            <a:noFill/>
            <a:ln w="12700">
              <a:solidFill>
                <a:schemeClr val="tx1">
                  <a:lumMod val="95000"/>
                  <a:lumOff val="5000"/>
                </a:schemeClr>
              </a:solidFill>
            </a:ln>
          </p:spPr>
        </p:pic>
      </p:grpSp>
    </p:spTree>
    <p:extLst>
      <p:ext uri="{BB962C8B-B14F-4D97-AF65-F5344CB8AC3E}">
        <p14:creationId xmlns:p14="http://schemas.microsoft.com/office/powerpoint/2010/main" xmlns="" val="168884135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1120</TotalTime>
  <Words>395</Words>
  <Application>Microsoft Office PowerPoint</Application>
  <PresentationFormat>Custom</PresentationFormat>
  <Paragraphs>30</Paragraphs>
  <Slides>2</Slides>
  <Notes>0</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 Theme</vt:lpstr>
      <vt:lpstr>Slide 1</vt:lpstr>
      <vt:lpstr>Slide 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RHA-PC4</dc:creator>
  <cp:lastModifiedBy>SM3</cp:lastModifiedBy>
  <cp:revision>69</cp:revision>
  <dcterms:created xsi:type="dcterms:W3CDTF">2017-10-23T11:54:43Z</dcterms:created>
  <dcterms:modified xsi:type="dcterms:W3CDTF">2017-10-26T05:09:15Z</dcterms:modified>
</cp:coreProperties>
</file>